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</p:sldIdLst>
  <p:sldSz cx="12192000" cy="6858000"/>
  <p:notesSz cx="6884988" cy="100187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AD30D-E525-4CA6-902B-5613E9B489DC}" v="321" dt="2024-10-15T17:31:04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e Vanhoutte" userId="4d9d5d20-de22-4da1-9f3f-d94a6970f5f0" providerId="ADAL" clId="{98AAD30D-E525-4CA6-902B-5613E9B489DC}"/>
    <pc:docChg chg="undo custSel addSld delSld modSld sldOrd modNotesMaster">
      <pc:chgData name="Nele Vanhoutte" userId="4d9d5d20-de22-4da1-9f3f-d94a6970f5f0" providerId="ADAL" clId="{98AAD30D-E525-4CA6-902B-5613E9B489DC}" dt="2024-10-15T17:31:04.890" v="4459"/>
      <pc:docMkLst>
        <pc:docMk/>
      </pc:docMkLst>
      <pc:sldChg chg="del">
        <pc:chgData name="Nele Vanhoutte" userId="4d9d5d20-de22-4da1-9f3f-d94a6970f5f0" providerId="ADAL" clId="{98AAD30D-E525-4CA6-902B-5613E9B489DC}" dt="2024-10-14T18:08:38.889" v="0" actId="47"/>
        <pc:sldMkLst>
          <pc:docMk/>
          <pc:sldMk cId="1884317911" sldId="256"/>
        </pc:sldMkLst>
      </pc:sldChg>
      <pc:sldChg chg="modSp mod">
        <pc:chgData name="Nele Vanhoutte" userId="4d9d5d20-de22-4da1-9f3f-d94a6970f5f0" providerId="ADAL" clId="{98AAD30D-E525-4CA6-902B-5613E9B489DC}" dt="2024-10-14T18:13:30.092" v="288" actId="20577"/>
        <pc:sldMkLst>
          <pc:docMk/>
          <pc:sldMk cId="822072995" sldId="258"/>
        </pc:sldMkLst>
        <pc:spChg chg="mod">
          <ac:chgData name="Nele Vanhoutte" userId="4d9d5d20-de22-4da1-9f3f-d94a6970f5f0" providerId="ADAL" clId="{98AAD30D-E525-4CA6-902B-5613E9B489DC}" dt="2024-10-14T18:13:30.092" v="288" actId="20577"/>
          <ac:spMkLst>
            <pc:docMk/>
            <pc:sldMk cId="822072995" sldId="258"/>
            <ac:spMk id="3" creationId="{793CC69C-A041-C361-8DFA-764000165A76}"/>
          </ac:spMkLst>
        </pc:spChg>
      </pc:sldChg>
      <pc:sldChg chg="modSp mod">
        <pc:chgData name="Nele Vanhoutte" userId="4d9d5d20-de22-4da1-9f3f-d94a6970f5f0" providerId="ADAL" clId="{98AAD30D-E525-4CA6-902B-5613E9B489DC}" dt="2024-10-14T18:38:44.162" v="1638" actId="948"/>
        <pc:sldMkLst>
          <pc:docMk/>
          <pc:sldMk cId="3307674718" sldId="259"/>
        </pc:sldMkLst>
        <pc:spChg chg="mod">
          <ac:chgData name="Nele Vanhoutte" userId="4d9d5d20-de22-4da1-9f3f-d94a6970f5f0" providerId="ADAL" clId="{98AAD30D-E525-4CA6-902B-5613E9B489DC}" dt="2024-10-14T18:13:56.750" v="309" actId="20577"/>
          <ac:spMkLst>
            <pc:docMk/>
            <pc:sldMk cId="3307674718" sldId="259"/>
            <ac:spMk id="2" creationId="{D6BBF7CE-FB04-6BFE-8EF7-976EF895F2E4}"/>
          </ac:spMkLst>
        </pc:spChg>
        <pc:spChg chg="mod">
          <ac:chgData name="Nele Vanhoutte" userId="4d9d5d20-de22-4da1-9f3f-d94a6970f5f0" providerId="ADAL" clId="{98AAD30D-E525-4CA6-902B-5613E9B489DC}" dt="2024-10-14T18:38:44.162" v="1638" actId="948"/>
          <ac:spMkLst>
            <pc:docMk/>
            <pc:sldMk cId="3307674718" sldId="259"/>
            <ac:spMk id="3" creationId="{793CC69C-A041-C361-8DFA-764000165A76}"/>
          </ac:spMkLst>
        </pc:spChg>
      </pc:sldChg>
      <pc:sldChg chg="addSp delSp modSp mod modAnim">
        <pc:chgData name="Nele Vanhoutte" userId="4d9d5d20-de22-4da1-9f3f-d94a6970f5f0" providerId="ADAL" clId="{98AAD30D-E525-4CA6-902B-5613E9B489DC}" dt="2024-10-15T14:50:16.459" v="4374" actId="20577"/>
        <pc:sldMkLst>
          <pc:docMk/>
          <pc:sldMk cId="3249846687" sldId="260"/>
        </pc:sldMkLst>
        <pc:spChg chg="del mod">
          <ac:chgData name="Nele Vanhoutte" userId="4d9d5d20-de22-4da1-9f3f-d94a6970f5f0" providerId="ADAL" clId="{98AAD30D-E525-4CA6-902B-5613E9B489DC}" dt="2024-10-15T14:46:00.211" v="4286" actId="478"/>
          <ac:spMkLst>
            <pc:docMk/>
            <pc:sldMk cId="3249846687" sldId="260"/>
            <ac:spMk id="2" creationId="{D6BBF7CE-FB04-6BFE-8EF7-976EF895F2E4}"/>
          </ac:spMkLst>
        </pc:spChg>
        <pc:spChg chg="add del">
          <ac:chgData name="Nele Vanhoutte" userId="4d9d5d20-de22-4da1-9f3f-d94a6970f5f0" providerId="ADAL" clId="{98AAD30D-E525-4CA6-902B-5613E9B489DC}" dt="2024-10-15T14:46:02.533" v="4287" actId="478"/>
          <ac:spMkLst>
            <pc:docMk/>
            <pc:sldMk cId="3249846687" sldId="260"/>
            <ac:spMk id="3" creationId="{793CC69C-A041-C361-8DFA-764000165A76}"/>
          </ac:spMkLst>
        </pc:spChg>
        <pc:spChg chg="add del mod">
          <ac:chgData name="Nele Vanhoutte" userId="4d9d5d20-de22-4da1-9f3f-d94a6970f5f0" providerId="ADAL" clId="{98AAD30D-E525-4CA6-902B-5613E9B489DC}" dt="2024-10-15T14:15:35.335" v="3922" actId="478"/>
          <ac:spMkLst>
            <pc:docMk/>
            <pc:sldMk cId="3249846687" sldId="260"/>
            <ac:spMk id="6" creationId="{D136A2F1-8E24-8E4A-6035-CDDE4E7C9B84}"/>
          </ac:spMkLst>
        </pc:spChg>
        <pc:spChg chg="add mod">
          <ac:chgData name="Nele Vanhoutte" userId="4d9d5d20-de22-4da1-9f3f-d94a6970f5f0" providerId="ADAL" clId="{98AAD30D-E525-4CA6-902B-5613E9B489DC}" dt="2024-10-15T14:50:16.459" v="4374" actId="20577"/>
          <ac:spMkLst>
            <pc:docMk/>
            <pc:sldMk cId="3249846687" sldId="260"/>
            <ac:spMk id="8" creationId="{DD4F8BC0-3E28-F89D-9F0A-5EC6FA559E59}"/>
          </ac:spMkLst>
        </pc:spChg>
        <pc:spChg chg="add mod">
          <ac:chgData name="Nele Vanhoutte" userId="4d9d5d20-de22-4da1-9f3f-d94a6970f5f0" providerId="ADAL" clId="{98AAD30D-E525-4CA6-902B-5613E9B489DC}" dt="2024-10-15T14:46:02.533" v="4287" actId="478"/>
          <ac:spMkLst>
            <pc:docMk/>
            <pc:sldMk cId="3249846687" sldId="260"/>
            <ac:spMk id="10" creationId="{E9A22DE2-8E2F-E16F-B29B-F92447210B98}"/>
          </ac:spMkLst>
        </pc:spChg>
        <pc:spChg chg="add mod">
          <ac:chgData name="Nele Vanhoutte" userId="4d9d5d20-de22-4da1-9f3f-d94a6970f5f0" providerId="ADAL" clId="{98AAD30D-E525-4CA6-902B-5613E9B489DC}" dt="2024-10-15T14:49:49.095" v="4371" actId="1076"/>
          <ac:spMkLst>
            <pc:docMk/>
            <pc:sldMk cId="3249846687" sldId="260"/>
            <ac:spMk id="13" creationId="{2ABA2187-6BC6-FE5D-FBFD-078FF6CDAC3F}"/>
          </ac:spMkLst>
        </pc:spChg>
        <pc:picChg chg="add mod">
          <ac:chgData name="Nele Vanhoutte" userId="4d9d5d20-de22-4da1-9f3f-d94a6970f5f0" providerId="ADAL" clId="{98AAD30D-E525-4CA6-902B-5613E9B489DC}" dt="2024-10-15T14:46:54.255" v="4291" actId="1076"/>
          <ac:picMkLst>
            <pc:docMk/>
            <pc:sldMk cId="3249846687" sldId="260"/>
            <ac:picMk id="12" creationId="{1EB0A218-9F86-51BD-E7ED-5E82CECD0B99}"/>
          </ac:picMkLst>
        </pc:picChg>
      </pc:sldChg>
      <pc:sldChg chg="modSp add mod">
        <pc:chgData name="Nele Vanhoutte" userId="4d9d5d20-de22-4da1-9f3f-d94a6970f5f0" providerId="ADAL" clId="{98AAD30D-E525-4CA6-902B-5613E9B489DC}" dt="2024-10-15T16:38:07.709" v="4387" actId="20577"/>
        <pc:sldMkLst>
          <pc:docMk/>
          <pc:sldMk cId="2368624082" sldId="261"/>
        </pc:sldMkLst>
        <pc:spChg chg="mod">
          <ac:chgData name="Nele Vanhoutte" userId="4d9d5d20-de22-4da1-9f3f-d94a6970f5f0" providerId="ADAL" clId="{98AAD30D-E525-4CA6-902B-5613E9B489DC}" dt="2024-10-14T18:14:28.719" v="342" actId="20577"/>
          <ac:spMkLst>
            <pc:docMk/>
            <pc:sldMk cId="2368624082" sldId="261"/>
            <ac:spMk id="2" creationId="{D6BBF7CE-FB04-6BFE-8EF7-976EF895F2E4}"/>
          </ac:spMkLst>
        </pc:spChg>
        <pc:spChg chg="mod">
          <ac:chgData name="Nele Vanhoutte" userId="4d9d5d20-de22-4da1-9f3f-d94a6970f5f0" providerId="ADAL" clId="{98AAD30D-E525-4CA6-902B-5613E9B489DC}" dt="2024-10-15T16:38:07.709" v="4387" actId="20577"/>
          <ac:spMkLst>
            <pc:docMk/>
            <pc:sldMk cId="2368624082" sldId="261"/>
            <ac:spMk id="3" creationId="{793CC69C-A041-C361-8DFA-764000165A76}"/>
          </ac:spMkLst>
        </pc:spChg>
      </pc:sldChg>
      <pc:sldChg chg="del">
        <pc:chgData name="Nele Vanhoutte" userId="4d9d5d20-de22-4da1-9f3f-d94a6970f5f0" providerId="ADAL" clId="{98AAD30D-E525-4CA6-902B-5613E9B489DC}" dt="2024-10-14T18:14:00.720" v="310" actId="47"/>
        <pc:sldMkLst>
          <pc:docMk/>
          <pc:sldMk cId="2467968014" sldId="261"/>
        </pc:sldMkLst>
      </pc:sldChg>
      <pc:sldChg chg="del">
        <pc:chgData name="Nele Vanhoutte" userId="4d9d5d20-de22-4da1-9f3f-d94a6970f5f0" providerId="ADAL" clId="{98AAD30D-E525-4CA6-902B-5613E9B489DC}" dt="2024-10-14T18:14:01.742" v="311" actId="47"/>
        <pc:sldMkLst>
          <pc:docMk/>
          <pc:sldMk cId="1763866944" sldId="262"/>
        </pc:sldMkLst>
      </pc:sldChg>
      <pc:sldChg chg="modSp add mod">
        <pc:chgData name="Nele Vanhoutte" userId="4d9d5d20-de22-4da1-9f3f-d94a6970f5f0" providerId="ADAL" clId="{98AAD30D-E525-4CA6-902B-5613E9B489DC}" dt="2024-10-15T13:40:33.815" v="2691" actId="403"/>
        <pc:sldMkLst>
          <pc:docMk/>
          <pc:sldMk cId="3297571041" sldId="262"/>
        </pc:sldMkLst>
        <pc:spChg chg="mod">
          <ac:chgData name="Nele Vanhoutte" userId="4d9d5d20-de22-4da1-9f3f-d94a6970f5f0" providerId="ADAL" clId="{98AAD30D-E525-4CA6-902B-5613E9B489DC}" dt="2024-10-14T18:15:02.570" v="384" actId="20577"/>
          <ac:spMkLst>
            <pc:docMk/>
            <pc:sldMk cId="3297571041" sldId="262"/>
            <ac:spMk id="2" creationId="{D6BBF7CE-FB04-6BFE-8EF7-976EF895F2E4}"/>
          </ac:spMkLst>
        </pc:spChg>
        <pc:spChg chg="mod">
          <ac:chgData name="Nele Vanhoutte" userId="4d9d5d20-de22-4da1-9f3f-d94a6970f5f0" providerId="ADAL" clId="{98AAD30D-E525-4CA6-902B-5613E9B489DC}" dt="2024-10-15T13:40:33.815" v="2691" actId="403"/>
          <ac:spMkLst>
            <pc:docMk/>
            <pc:sldMk cId="3297571041" sldId="262"/>
            <ac:spMk id="3" creationId="{793CC69C-A041-C361-8DFA-764000165A76}"/>
          </ac:spMkLst>
        </pc:spChg>
      </pc:sldChg>
      <pc:sldChg chg="del">
        <pc:chgData name="Nele Vanhoutte" userId="4d9d5d20-de22-4da1-9f3f-d94a6970f5f0" providerId="ADAL" clId="{98AAD30D-E525-4CA6-902B-5613E9B489DC}" dt="2024-10-14T18:14:04.648" v="313" actId="47"/>
        <pc:sldMkLst>
          <pc:docMk/>
          <pc:sldMk cId="2199330201" sldId="263"/>
        </pc:sldMkLst>
      </pc:sldChg>
      <pc:sldChg chg="addSp delSp modSp add mod modAnim">
        <pc:chgData name="Nele Vanhoutte" userId="4d9d5d20-de22-4da1-9f3f-d94a6970f5f0" providerId="ADAL" clId="{98AAD30D-E525-4CA6-902B-5613E9B489DC}" dt="2024-10-15T17:31:04.890" v="4459"/>
        <pc:sldMkLst>
          <pc:docMk/>
          <pc:sldMk cId="3447381378" sldId="263"/>
        </pc:sldMkLst>
        <pc:spChg chg="mod">
          <ac:chgData name="Nele Vanhoutte" userId="4d9d5d20-de22-4da1-9f3f-d94a6970f5f0" providerId="ADAL" clId="{98AAD30D-E525-4CA6-902B-5613E9B489DC}" dt="2024-10-15T13:54:52.063" v="3460" actId="1076"/>
          <ac:spMkLst>
            <pc:docMk/>
            <pc:sldMk cId="3447381378" sldId="263"/>
            <ac:spMk id="2" creationId="{D6BBF7CE-FB04-6BFE-8EF7-976EF895F2E4}"/>
          </ac:spMkLst>
        </pc:spChg>
        <pc:spChg chg="del mod">
          <ac:chgData name="Nele Vanhoutte" userId="4d9d5d20-de22-4da1-9f3f-d94a6970f5f0" providerId="ADAL" clId="{98AAD30D-E525-4CA6-902B-5613E9B489DC}" dt="2024-10-14T18:46:30.435" v="1802" actId="1032"/>
          <ac:spMkLst>
            <pc:docMk/>
            <pc:sldMk cId="3447381378" sldId="263"/>
            <ac:spMk id="3" creationId="{793CC69C-A041-C361-8DFA-764000165A76}"/>
          </ac:spMkLst>
        </pc:spChg>
        <pc:spChg chg="add del mod">
          <ac:chgData name="Nele Vanhoutte" userId="4d9d5d20-de22-4da1-9f3f-d94a6970f5f0" providerId="ADAL" clId="{98AAD30D-E525-4CA6-902B-5613E9B489DC}" dt="2024-10-15T14:00:18.666" v="3620" actId="478"/>
          <ac:spMkLst>
            <pc:docMk/>
            <pc:sldMk cId="3447381378" sldId="263"/>
            <ac:spMk id="3" creationId="{D67BAA85-9C71-4035-CF5C-B24680E70892}"/>
          </ac:spMkLst>
        </pc:spChg>
        <pc:spChg chg="add mod">
          <ac:chgData name="Nele Vanhoutte" userId="4d9d5d20-de22-4da1-9f3f-d94a6970f5f0" providerId="ADAL" clId="{98AAD30D-E525-4CA6-902B-5613E9B489DC}" dt="2024-10-15T14:00:40.664" v="3623" actId="1076"/>
          <ac:spMkLst>
            <pc:docMk/>
            <pc:sldMk cId="3447381378" sldId="263"/>
            <ac:spMk id="4" creationId="{F86AADCC-3520-21BD-7B57-A1DEB04F3EC0}"/>
          </ac:spMkLst>
        </pc:spChg>
        <pc:spChg chg="add mod">
          <ac:chgData name="Nele Vanhoutte" userId="4d9d5d20-de22-4da1-9f3f-d94a6970f5f0" providerId="ADAL" clId="{98AAD30D-E525-4CA6-902B-5613E9B489DC}" dt="2024-10-15T14:00:53.742" v="3625" actId="1076"/>
          <ac:spMkLst>
            <pc:docMk/>
            <pc:sldMk cId="3447381378" sldId="263"/>
            <ac:spMk id="6" creationId="{9F770E02-0BAB-EBFE-B938-0F29C1F4FE25}"/>
          </ac:spMkLst>
        </pc:spChg>
        <pc:spChg chg="add mod">
          <ac:chgData name="Nele Vanhoutte" userId="4d9d5d20-de22-4da1-9f3f-d94a6970f5f0" providerId="ADAL" clId="{98AAD30D-E525-4CA6-902B-5613E9B489DC}" dt="2024-10-15T17:31:04.890" v="4459"/>
          <ac:spMkLst>
            <pc:docMk/>
            <pc:sldMk cId="3447381378" sldId="263"/>
            <ac:spMk id="7" creationId="{A93DEC00-2204-D528-B4BD-9CFE796553C5}"/>
          </ac:spMkLst>
        </pc:spChg>
        <pc:spChg chg="add mod">
          <ac:chgData name="Nele Vanhoutte" userId="4d9d5d20-de22-4da1-9f3f-d94a6970f5f0" providerId="ADAL" clId="{98AAD30D-E525-4CA6-902B-5613E9B489DC}" dt="2024-10-15T14:01:10.022" v="3629" actId="1076"/>
          <ac:spMkLst>
            <pc:docMk/>
            <pc:sldMk cId="3447381378" sldId="263"/>
            <ac:spMk id="8" creationId="{81D36090-0560-454A-E3FE-76E824002E41}"/>
          </ac:spMkLst>
        </pc:spChg>
        <pc:spChg chg="add mod">
          <ac:chgData name="Nele Vanhoutte" userId="4d9d5d20-de22-4da1-9f3f-d94a6970f5f0" providerId="ADAL" clId="{98AAD30D-E525-4CA6-902B-5613E9B489DC}" dt="2024-10-15T14:01:19.443" v="3631" actId="1076"/>
          <ac:spMkLst>
            <pc:docMk/>
            <pc:sldMk cId="3447381378" sldId="263"/>
            <ac:spMk id="9" creationId="{12ACABA6-FC51-52A6-7437-0B9F308074DE}"/>
          </ac:spMkLst>
        </pc:spChg>
        <pc:spChg chg="add mod">
          <ac:chgData name="Nele Vanhoutte" userId="4d9d5d20-de22-4da1-9f3f-d94a6970f5f0" providerId="ADAL" clId="{98AAD30D-E525-4CA6-902B-5613E9B489DC}" dt="2024-10-15T14:07:18.236" v="3704" actId="1076"/>
          <ac:spMkLst>
            <pc:docMk/>
            <pc:sldMk cId="3447381378" sldId="263"/>
            <ac:spMk id="10" creationId="{BB90119B-0456-35C6-FC04-023F83DFFED6}"/>
          </ac:spMkLst>
        </pc:spChg>
        <pc:spChg chg="add mod">
          <ac:chgData name="Nele Vanhoutte" userId="4d9d5d20-de22-4da1-9f3f-d94a6970f5f0" providerId="ADAL" clId="{98AAD30D-E525-4CA6-902B-5613E9B489DC}" dt="2024-10-15T14:07:08.225" v="3703" actId="1076"/>
          <ac:spMkLst>
            <pc:docMk/>
            <pc:sldMk cId="3447381378" sldId="263"/>
            <ac:spMk id="11" creationId="{75CFA18C-87AC-085F-D750-F825ACB4C970}"/>
          </ac:spMkLst>
        </pc:spChg>
        <pc:spChg chg="add mod">
          <ac:chgData name="Nele Vanhoutte" userId="4d9d5d20-de22-4da1-9f3f-d94a6970f5f0" providerId="ADAL" clId="{98AAD30D-E525-4CA6-902B-5613E9B489DC}" dt="2024-10-15T14:06:26.124" v="3694" actId="3062"/>
          <ac:spMkLst>
            <pc:docMk/>
            <pc:sldMk cId="3447381378" sldId="263"/>
            <ac:spMk id="12" creationId="{994D76D3-E785-573F-5B8E-4DCD15F28632}"/>
          </ac:spMkLst>
        </pc:spChg>
        <pc:spChg chg="add mod">
          <ac:chgData name="Nele Vanhoutte" userId="4d9d5d20-de22-4da1-9f3f-d94a6970f5f0" providerId="ADAL" clId="{98AAD30D-E525-4CA6-902B-5613E9B489DC}" dt="2024-10-15T14:06:38.984" v="3697" actId="3062"/>
          <ac:spMkLst>
            <pc:docMk/>
            <pc:sldMk cId="3447381378" sldId="263"/>
            <ac:spMk id="13" creationId="{89C3E5C0-4F17-8F0D-5F98-469EB4123EA0}"/>
          </ac:spMkLst>
        </pc:spChg>
        <pc:spChg chg="add mod">
          <ac:chgData name="Nele Vanhoutte" userId="4d9d5d20-de22-4da1-9f3f-d94a6970f5f0" providerId="ADAL" clId="{98AAD30D-E525-4CA6-902B-5613E9B489DC}" dt="2024-10-15T14:06:25.757" v="3693" actId="3062"/>
          <ac:spMkLst>
            <pc:docMk/>
            <pc:sldMk cId="3447381378" sldId="263"/>
            <ac:spMk id="14" creationId="{0CBE8A10-3CFA-814F-04C3-067896D59A61}"/>
          </ac:spMkLst>
        </pc:spChg>
        <pc:spChg chg="add mod">
          <ac:chgData name="Nele Vanhoutte" userId="4d9d5d20-de22-4da1-9f3f-d94a6970f5f0" providerId="ADAL" clId="{98AAD30D-E525-4CA6-902B-5613E9B489DC}" dt="2024-10-15T14:06:48.095" v="3700" actId="3062"/>
          <ac:spMkLst>
            <pc:docMk/>
            <pc:sldMk cId="3447381378" sldId="263"/>
            <ac:spMk id="15" creationId="{2FD11B97-C480-951A-DDBC-4EE38CBBB279}"/>
          </ac:spMkLst>
        </pc:spChg>
        <pc:spChg chg="add mod">
          <ac:chgData name="Nele Vanhoutte" userId="4d9d5d20-de22-4da1-9f3f-d94a6970f5f0" providerId="ADAL" clId="{98AAD30D-E525-4CA6-902B-5613E9B489DC}" dt="2024-10-15T14:04:14.069" v="3662"/>
          <ac:spMkLst>
            <pc:docMk/>
            <pc:sldMk cId="3447381378" sldId="263"/>
            <ac:spMk id="16" creationId="{67242818-4488-E59C-A4F4-C4FA284F36C2}"/>
          </ac:spMkLst>
        </pc:spChg>
        <pc:spChg chg="add mod">
          <ac:chgData name="Nele Vanhoutte" userId="4d9d5d20-de22-4da1-9f3f-d94a6970f5f0" providerId="ADAL" clId="{98AAD30D-E525-4CA6-902B-5613E9B489DC}" dt="2024-10-15T14:04:12.706" v="3661"/>
          <ac:spMkLst>
            <pc:docMk/>
            <pc:sldMk cId="3447381378" sldId="263"/>
            <ac:spMk id="17" creationId="{9D85E051-3006-5EBE-22CF-0895BE692C26}"/>
          </ac:spMkLst>
        </pc:spChg>
        <pc:spChg chg="add mod">
          <ac:chgData name="Nele Vanhoutte" userId="4d9d5d20-de22-4da1-9f3f-d94a6970f5f0" providerId="ADAL" clId="{98AAD30D-E525-4CA6-902B-5613E9B489DC}" dt="2024-10-15T14:04:12.706" v="3661"/>
          <ac:spMkLst>
            <pc:docMk/>
            <pc:sldMk cId="3447381378" sldId="263"/>
            <ac:spMk id="18" creationId="{B6B3467C-6FFB-C05C-3154-F4E189B7E2FD}"/>
          </ac:spMkLst>
        </pc:spChg>
        <pc:spChg chg="add mod">
          <ac:chgData name="Nele Vanhoutte" userId="4d9d5d20-de22-4da1-9f3f-d94a6970f5f0" providerId="ADAL" clId="{98AAD30D-E525-4CA6-902B-5613E9B489DC}" dt="2024-10-15T14:05:39.866" v="3684" actId="255"/>
          <ac:spMkLst>
            <pc:docMk/>
            <pc:sldMk cId="3447381378" sldId="263"/>
            <ac:spMk id="19" creationId="{EE56E328-755B-E838-B3BA-18B49FFF1F1E}"/>
          </ac:spMkLst>
        </pc:spChg>
        <pc:spChg chg="add mod">
          <ac:chgData name="Nele Vanhoutte" userId="4d9d5d20-de22-4da1-9f3f-d94a6970f5f0" providerId="ADAL" clId="{98AAD30D-E525-4CA6-902B-5613E9B489DC}" dt="2024-10-15T14:06:51.616" v="3701" actId="3062"/>
          <ac:spMkLst>
            <pc:docMk/>
            <pc:sldMk cId="3447381378" sldId="263"/>
            <ac:spMk id="20" creationId="{C1130030-DFB7-F630-E0A5-36927903E155}"/>
          </ac:spMkLst>
        </pc:spChg>
        <pc:spChg chg="add mod">
          <ac:chgData name="Nele Vanhoutte" userId="4d9d5d20-de22-4da1-9f3f-d94a6970f5f0" providerId="ADAL" clId="{98AAD30D-E525-4CA6-902B-5613E9B489DC}" dt="2024-10-15T14:05:44.522" v="3685" actId="255"/>
          <ac:spMkLst>
            <pc:docMk/>
            <pc:sldMk cId="3447381378" sldId="263"/>
            <ac:spMk id="21" creationId="{38FD4DAC-B741-F676-4F98-66F4FF150A8C}"/>
          </ac:spMkLst>
        </pc:spChg>
        <pc:spChg chg="add mod">
          <ac:chgData name="Nele Vanhoutte" userId="4d9d5d20-de22-4da1-9f3f-d94a6970f5f0" providerId="ADAL" clId="{98AAD30D-E525-4CA6-902B-5613E9B489DC}" dt="2024-10-15T14:06:54.990" v="3702" actId="3062"/>
          <ac:spMkLst>
            <pc:docMk/>
            <pc:sldMk cId="3447381378" sldId="263"/>
            <ac:spMk id="22" creationId="{DBEA1002-32E4-F01C-AE3F-3FAFE3FEEA9A}"/>
          </ac:spMkLst>
        </pc:spChg>
        <pc:graphicFrameChg chg="add del mod modGraphic">
          <ac:chgData name="Nele Vanhoutte" userId="4d9d5d20-de22-4da1-9f3f-d94a6970f5f0" providerId="ADAL" clId="{98AAD30D-E525-4CA6-902B-5613E9B489DC}" dt="2024-10-14T18:48:11.991" v="1812" actId="478"/>
          <ac:graphicFrameMkLst>
            <pc:docMk/>
            <pc:sldMk cId="3447381378" sldId="263"/>
            <ac:graphicFrameMk id="4" creationId="{04D22B29-2785-1C9C-4C46-588C43924969}"/>
          </ac:graphicFrameMkLst>
        </pc:graphicFrameChg>
      </pc:sldChg>
      <pc:sldChg chg="addSp delSp modSp add del mod">
        <pc:chgData name="Nele Vanhoutte" userId="4d9d5d20-de22-4da1-9f3f-d94a6970f5f0" providerId="ADAL" clId="{98AAD30D-E525-4CA6-902B-5613E9B489DC}" dt="2024-10-15T14:09:59.208" v="3757" actId="2696"/>
        <pc:sldMkLst>
          <pc:docMk/>
          <pc:sldMk cId="500076201" sldId="264"/>
        </pc:sldMkLst>
        <pc:spChg chg="mod">
          <ac:chgData name="Nele Vanhoutte" userId="4d9d5d20-de22-4da1-9f3f-d94a6970f5f0" providerId="ADAL" clId="{98AAD30D-E525-4CA6-902B-5613E9B489DC}" dt="2024-10-15T14:08:34.087" v="3744" actId="20577"/>
          <ac:spMkLst>
            <pc:docMk/>
            <pc:sldMk cId="500076201" sldId="264"/>
            <ac:spMk id="2" creationId="{D6BBF7CE-FB04-6BFE-8EF7-976EF895F2E4}"/>
          </ac:spMkLst>
        </pc:spChg>
        <pc:spChg chg="del">
          <ac:chgData name="Nele Vanhoutte" userId="4d9d5d20-de22-4da1-9f3f-d94a6970f5f0" providerId="ADAL" clId="{98AAD30D-E525-4CA6-902B-5613E9B489DC}" dt="2024-10-15T14:08:17.147" v="3726" actId="478"/>
          <ac:spMkLst>
            <pc:docMk/>
            <pc:sldMk cId="500076201" sldId="264"/>
            <ac:spMk id="3" creationId="{793CC69C-A041-C361-8DFA-764000165A76}"/>
          </ac:spMkLst>
        </pc:spChg>
        <pc:spChg chg="add mod">
          <ac:chgData name="Nele Vanhoutte" userId="4d9d5d20-de22-4da1-9f3f-d94a6970f5f0" providerId="ADAL" clId="{98AAD30D-E525-4CA6-902B-5613E9B489DC}" dt="2024-10-15T14:08:57.072" v="3746" actId="1076"/>
          <ac:spMkLst>
            <pc:docMk/>
            <pc:sldMk cId="500076201" sldId="264"/>
            <ac:spMk id="6" creationId="{91032878-5BB1-8742-360A-7A6AD326EB2A}"/>
          </ac:spMkLst>
        </pc:spChg>
        <pc:picChg chg="add mod">
          <ac:chgData name="Nele Vanhoutte" userId="4d9d5d20-de22-4da1-9f3f-d94a6970f5f0" providerId="ADAL" clId="{98AAD30D-E525-4CA6-902B-5613E9B489DC}" dt="2024-10-15T14:09:51.927" v="3755" actId="14100"/>
          <ac:picMkLst>
            <pc:docMk/>
            <pc:sldMk cId="500076201" sldId="264"/>
            <ac:picMk id="8" creationId="{6282284D-FFB1-E71A-4626-F183FFB8116C}"/>
          </ac:picMkLst>
        </pc:picChg>
        <pc:picChg chg="add mod">
          <ac:chgData name="Nele Vanhoutte" userId="4d9d5d20-de22-4da1-9f3f-d94a6970f5f0" providerId="ADAL" clId="{98AAD30D-E525-4CA6-902B-5613E9B489DC}" dt="2024-10-15T14:09:45.922" v="3754" actId="14100"/>
          <ac:picMkLst>
            <pc:docMk/>
            <pc:sldMk cId="500076201" sldId="264"/>
            <ac:picMk id="10" creationId="{F9A0E895-D357-F95B-727D-B2453D7C6484}"/>
          </ac:picMkLst>
        </pc:picChg>
      </pc:sldChg>
      <pc:sldChg chg="del">
        <pc:chgData name="Nele Vanhoutte" userId="4d9d5d20-de22-4da1-9f3f-d94a6970f5f0" providerId="ADAL" clId="{98AAD30D-E525-4CA6-902B-5613E9B489DC}" dt="2024-10-14T18:14:03.733" v="312" actId="47"/>
        <pc:sldMkLst>
          <pc:docMk/>
          <pc:sldMk cId="4197186537" sldId="264"/>
        </pc:sldMkLst>
      </pc:sldChg>
      <pc:sldChg chg="del">
        <pc:chgData name="Nele Vanhoutte" userId="4d9d5d20-de22-4da1-9f3f-d94a6970f5f0" providerId="ADAL" clId="{98AAD30D-E525-4CA6-902B-5613E9B489DC}" dt="2024-10-14T18:14:07.869" v="315" actId="47"/>
        <pc:sldMkLst>
          <pc:docMk/>
          <pc:sldMk cId="425523031" sldId="265"/>
        </pc:sldMkLst>
      </pc:sldChg>
      <pc:sldChg chg="addSp delSp modSp add mod">
        <pc:chgData name="Nele Vanhoutte" userId="4d9d5d20-de22-4da1-9f3f-d94a6970f5f0" providerId="ADAL" clId="{98AAD30D-E525-4CA6-902B-5613E9B489DC}" dt="2024-10-15T14:10:56.146" v="3782" actId="14100"/>
        <pc:sldMkLst>
          <pc:docMk/>
          <pc:sldMk cId="2674974011" sldId="265"/>
        </pc:sldMkLst>
        <pc:spChg chg="mod">
          <ac:chgData name="Nele Vanhoutte" userId="4d9d5d20-de22-4da1-9f3f-d94a6970f5f0" providerId="ADAL" clId="{98AAD30D-E525-4CA6-902B-5613E9B489DC}" dt="2024-10-15T14:10:10.037" v="3774" actId="20577"/>
          <ac:spMkLst>
            <pc:docMk/>
            <pc:sldMk cId="2674974011" sldId="265"/>
            <ac:spMk id="6" creationId="{91032878-5BB1-8742-360A-7A6AD326EB2A}"/>
          </ac:spMkLst>
        </pc:spChg>
        <pc:picChg chg="add mod">
          <ac:chgData name="Nele Vanhoutte" userId="4d9d5d20-de22-4da1-9f3f-d94a6970f5f0" providerId="ADAL" clId="{98AAD30D-E525-4CA6-902B-5613E9B489DC}" dt="2024-10-15T14:10:31.022" v="3778" actId="14100"/>
          <ac:picMkLst>
            <pc:docMk/>
            <pc:sldMk cId="2674974011" sldId="265"/>
            <ac:picMk id="4" creationId="{40B17118-BEA8-696B-9B05-180FFE747469}"/>
          </ac:picMkLst>
        </pc:picChg>
        <pc:picChg chg="del">
          <ac:chgData name="Nele Vanhoutte" userId="4d9d5d20-de22-4da1-9f3f-d94a6970f5f0" providerId="ADAL" clId="{98AAD30D-E525-4CA6-902B-5613E9B489DC}" dt="2024-10-15T14:10:15.764" v="3775" actId="478"/>
          <ac:picMkLst>
            <pc:docMk/>
            <pc:sldMk cId="2674974011" sldId="265"/>
            <ac:picMk id="8" creationId="{6282284D-FFB1-E71A-4626-F183FFB8116C}"/>
          </ac:picMkLst>
        </pc:picChg>
        <pc:picChg chg="add mod">
          <ac:chgData name="Nele Vanhoutte" userId="4d9d5d20-de22-4da1-9f3f-d94a6970f5f0" providerId="ADAL" clId="{98AAD30D-E525-4CA6-902B-5613E9B489DC}" dt="2024-10-15T14:10:56.146" v="3782" actId="14100"/>
          <ac:picMkLst>
            <pc:docMk/>
            <pc:sldMk cId="2674974011" sldId="265"/>
            <ac:picMk id="9" creationId="{4DB2E0E8-3725-436B-104E-04D5D7267889}"/>
          </ac:picMkLst>
        </pc:picChg>
        <pc:picChg chg="del">
          <ac:chgData name="Nele Vanhoutte" userId="4d9d5d20-de22-4da1-9f3f-d94a6970f5f0" providerId="ADAL" clId="{98AAD30D-E525-4CA6-902B-5613E9B489DC}" dt="2024-10-15T14:10:37.783" v="3779" actId="478"/>
          <ac:picMkLst>
            <pc:docMk/>
            <pc:sldMk cId="2674974011" sldId="265"/>
            <ac:picMk id="10" creationId="{F9A0E895-D357-F95B-727D-B2453D7C6484}"/>
          </ac:picMkLst>
        </pc:picChg>
      </pc:sldChg>
      <pc:sldChg chg="del">
        <pc:chgData name="Nele Vanhoutte" userId="4d9d5d20-de22-4da1-9f3f-d94a6970f5f0" providerId="ADAL" clId="{98AAD30D-E525-4CA6-902B-5613E9B489DC}" dt="2024-10-14T18:14:06.391" v="314" actId="47"/>
        <pc:sldMkLst>
          <pc:docMk/>
          <pc:sldMk cId="1327897707" sldId="266"/>
        </pc:sldMkLst>
      </pc:sldChg>
      <pc:sldChg chg="addSp delSp modSp add mod ord">
        <pc:chgData name="Nele Vanhoutte" userId="4d9d5d20-de22-4da1-9f3f-d94a6970f5f0" providerId="ADAL" clId="{98AAD30D-E525-4CA6-902B-5613E9B489DC}" dt="2024-10-15T14:12:32.556" v="3844" actId="14100"/>
        <pc:sldMkLst>
          <pc:docMk/>
          <pc:sldMk cId="2379134329" sldId="266"/>
        </pc:sldMkLst>
        <pc:spChg chg="mod">
          <ac:chgData name="Nele Vanhoutte" userId="4d9d5d20-de22-4da1-9f3f-d94a6970f5f0" providerId="ADAL" clId="{98AAD30D-E525-4CA6-902B-5613E9B489DC}" dt="2024-10-15T14:12:26.039" v="3842" actId="6549"/>
          <ac:spMkLst>
            <pc:docMk/>
            <pc:sldMk cId="2379134329" sldId="266"/>
            <ac:spMk id="6" creationId="{91032878-5BB1-8742-360A-7A6AD326EB2A}"/>
          </ac:spMkLst>
        </pc:spChg>
        <pc:picChg chg="add mod">
          <ac:chgData name="Nele Vanhoutte" userId="4d9d5d20-de22-4da1-9f3f-d94a6970f5f0" providerId="ADAL" clId="{98AAD30D-E525-4CA6-902B-5613E9B489DC}" dt="2024-10-15T14:11:53.633" v="3815" actId="14100"/>
          <ac:picMkLst>
            <pc:docMk/>
            <pc:sldMk cId="2379134329" sldId="266"/>
            <ac:picMk id="4" creationId="{CFBE0679-31E8-7C15-1EB4-9417E7894012}"/>
          </ac:picMkLst>
        </pc:picChg>
        <pc:picChg chg="del">
          <ac:chgData name="Nele Vanhoutte" userId="4d9d5d20-de22-4da1-9f3f-d94a6970f5f0" providerId="ADAL" clId="{98AAD30D-E525-4CA6-902B-5613E9B489DC}" dt="2024-10-15T14:11:27.179" v="3809" actId="478"/>
          <ac:picMkLst>
            <pc:docMk/>
            <pc:sldMk cId="2379134329" sldId="266"/>
            <ac:picMk id="8" creationId="{6282284D-FFB1-E71A-4626-F183FFB8116C}"/>
          </ac:picMkLst>
        </pc:picChg>
        <pc:picChg chg="add mod">
          <ac:chgData name="Nele Vanhoutte" userId="4d9d5d20-de22-4da1-9f3f-d94a6970f5f0" providerId="ADAL" clId="{98AAD30D-E525-4CA6-902B-5613E9B489DC}" dt="2024-10-15T14:12:32.556" v="3844" actId="14100"/>
          <ac:picMkLst>
            <pc:docMk/>
            <pc:sldMk cId="2379134329" sldId="266"/>
            <ac:picMk id="9" creationId="{0AF79CCD-6EE8-F374-96C7-80B35BD37EEC}"/>
          </ac:picMkLst>
        </pc:picChg>
        <pc:picChg chg="del">
          <ac:chgData name="Nele Vanhoutte" userId="4d9d5d20-de22-4da1-9f3f-d94a6970f5f0" providerId="ADAL" clId="{98AAD30D-E525-4CA6-902B-5613E9B489DC}" dt="2024-10-15T14:11:27.966" v="3810" actId="478"/>
          <ac:picMkLst>
            <pc:docMk/>
            <pc:sldMk cId="2379134329" sldId="266"/>
            <ac:picMk id="10" creationId="{F9A0E895-D357-F95B-727D-B2453D7C6484}"/>
          </ac:picMkLst>
        </pc:picChg>
      </pc:sldChg>
      <pc:sldChg chg="addSp delSp modSp add mod">
        <pc:chgData name="Nele Vanhoutte" userId="4d9d5d20-de22-4da1-9f3f-d94a6970f5f0" providerId="ADAL" clId="{98AAD30D-E525-4CA6-902B-5613E9B489DC}" dt="2024-10-15T14:13:32.841" v="3887" actId="14100"/>
        <pc:sldMkLst>
          <pc:docMk/>
          <pc:sldMk cId="1164749005" sldId="267"/>
        </pc:sldMkLst>
        <pc:spChg chg="mod">
          <ac:chgData name="Nele Vanhoutte" userId="4d9d5d20-de22-4da1-9f3f-d94a6970f5f0" providerId="ADAL" clId="{98AAD30D-E525-4CA6-902B-5613E9B489DC}" dt="2024-10-15T14:12:55.087" v="3878" actId="20577"/>
          <ac:spMkLst>
            <pc:docMk/>
            <pc:sldMk cId="1164749005" sldId="267"/>
            <ac:spMk id="6" creationId="{91032878-5BB1-8742-360A-7A6AD326EB2A}"/>
          </ac:spMkLst>
        </pc:spChg>
        <pc:picChg chg="del">
          <ac:chgData name="Nele Vanhoutte" userId="4d9d5d20-de22-4da1-9f3f-d94a6970f5f0" providerId="ADAL" clId="{98AAD30D-E525-4CA6-902B-5613E9B489DC}" dt="2024-10-15T14:13:08.178" v="3879" actId="478"/>
          <ac:picMkLst>
            <pc:docMk/>
            <pc:sldMk cId="1164749005" sldId="267"/>
            <ac:picMk id="4" creationId="{CFBE0679-31E8-7C15-1EB4-9417E7894012}"/>
          </ac:picMkLst>
        </pc:picChg>
        <pc:picChg chg="add mod">
          <ac:chgData name="Nele Vanhoutte" userId="4d9d5d20-de22-4da1-9f3f-d94a6970f5f0" providerId="ADAL" clId="{98AAD30D-E525-4CA6-902B-5613E9B489DC}" dt="2024-10-15T14:13:16.680" v="3883" actId="14100"/>
          <ac:picMkLst>
            <pc:docMk/>
            <pc:sldMk cId="1164749005" sldId="267"/>
            <ac:picMk id="7" creationId="{7FB40CBE-B3BE-FB3A-1F15-7106C0C1554E}"/>
          </ac:picMkLst>
        </pc:picChg>
        <pc:picChg chg="del">
          <ac:chgData name="Nele Vanhoutte" userId="4d9d5d20-de22-4da1-9f3f-d94a6970f5f0" providerId="ADAL" clId="{98AAD30D-E525-4CA6-902B-5613E9B489DC}" dt="2024-10-15T14:13:18.663" v="3884" actId="478"/>
          <ac:picMkLst>
            <pc:docMk/>
            <pc:sldMk cId="1164749005" sldId="267"/>
            <ac:picMk id="9" creationId="{0AF79CCD-6EE8-F374-96C7-80B35BD37EEC}"/>
          </ac:picMkLst>
        </pc:picChg>
        <pc:picChg chg="add mod">
          <ac:chgData name="Nele Vanhoutte" userId="4d9d5d20-de22-4da1-9f3f-d94a6970f5f0" providerId="ADAL" clId="{98AAD30D-E525-4CA6-902B-5613E9B489DC}" dt="2024-10-15T14:13:32.841" v="3887" actId="14100"/>
          <ac:picMkLst>
            <pc:docMk/>
            <pc:sldMk cId="1164749005" sldId="267"/>
            <ac:picMk id="10" creationId="{C58FA323-E1AD-12FE-677A-E823AE505A4F}"/>
          </ac:picMkLst>
        </pc:picChg>
      </pc:sldChg>
      <pc:sldChg chg="add">
        <pc:chgData name="Nele Vanhoutte" userId="4d9d5d20-de22-4da1-9f3f-d94a6970f5f0" providerId="ADAL" clId="{98AAD30D-E525-4CA6-902B-5613E9B489DC}" dt="2024-10-15T14:14:44.522" v="3888" actId="2890"/>
        <pc:sldMkLst>
          <pc:docMk/>
          <pc:sldMk cId="2876759559" sldId="268"/>
        </pc:sldMkLst>
      </pc:sldChg>
      <pc:sldChg chg="addSp delSp modSp add mod ord delAnim">
        <pc:chgData name="Nele Vanhoutte" userId="4d9d5d20-de22-4da1-9f3f-d94a6970f5f0" providerId="ADAL" clId="{98AAD30D-E525-4CA6-902B-5613E9B489DC}" dt="2024-10-15T14:17:56.600" v="4023" actId="207"/>
        <pc:sldMkLst>
          <pc:docMk/>
          <pc:sldMk cId="2666363354" sldId="269"/>
        </pc:sldMkLst>
        <pc:spChg chg="mod">
          <ac:chgData name="Nele Vanhoutte" userId="4d9d5d20-de22-4da1-9f3f-d94a6970f5f0" providerId="ADAL" clId="{98AAD30D-E525-4CA6-902B-5613E9B489DC}" dt="2024-10-15T14:16:13.038" v="3958" actId="1076"/>
          <ac:spMkLst>
            <pc:docMk/>
            <pc:sldMk cId="2666363354" sldId="269"/>
            <ac:spMk id="2" creationId="{D6BBF7CE-FB04-6BFE-8EF7-976EF895F2E4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4" creationId="{F86AADCC-3520-21BD-7B57-A1DEB04F3EC0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6" creationId="{9F770E02-0BAB-EBFE-B938-0F29C1F4FE25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7" creationId="{A93DEC00-2204-D528-B4BD-9CFE796553C5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8" creationId="{81D36090-0560-454A-E3FE-76E824002E41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9" creationId="{12ACABA6-FC51-52A6-7437-0B9F308074DE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0" creationId="{BB90119B-0456-35C6-FC04-023F83DFFED6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1" creationId="{75CFA18C-87AC-085F-D750-F825ACB4C970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2" creationId="{994D76D3-E785-573F-5B8E-4DCD15F28632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3" creationId="{89C3E5C0-4F17-8F0D-5F98-469EB4123EA0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4" creationId="{0CBE8A10-3CFA-814F-04C3-067896D59A61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5" creationId="{2FD11B97-C480-951A-DDBC-4EE38CBBB279}"/>
          </ac:spMkLst>
        </pc:spChg>
        <pc:spChg chg="add del mod">
          <ac:chgData name="Nele Vanhoutte" userId="4d9d5d20-de22-4da1-9f3f-d94a6970f5f0" providerId="ADAL" clId="{98AAD30D-E525-4CA6-902B-5613E9B489DC}" dt="2024-10-15T14:17:07.584" v="3959" actId="478"/>
          <ac:spMkLst>
            <pc:docMk/>
            <pc:sldMk cId="2666363354" sldId="269"/>
            <ac:spMk id="16" creationId="{D1206AB3-60A3-586A-343D-B1EDE2C72974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19" creationId="{EE56E328-755B-E838-B3BA-18B49FFF1F1E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20" creationId="{C1130030-DFB7-F630-E0A5-36927903E155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21" creationId="{38FD4DAC-B741-F676-4F98-66F4FF150A8C}"/>
          </ac:spMkLst>
        </pc:spChg>
        <pc:spChg chg="del">
          <ac:chgData name="Nele Vanhoutte" userId="4d9d5d20-de22-4da1-9f3f-d94a6970f5f0" providerId="ADAL" clId="{98AAD30D-E525-4CA6-902B-5613E9B489DC}" dt="2024-10-15T14:15:56.316" v="3929" actId="478"/>
          <ac:spMkLst>
            <pc:docMk/>
            <pc:sldMk cId="2666363354" sldId="269"/>
            <ac:spMk id="22" creationId="{DBEA1002-32E4-F01C-AE3F-3FAFE3FEEA9A}"/>
          </ac:spMkLst>
        </pc:spChg>
        <pc:spChg chg="add mod">
          <ac:chgData name="Nele Vanhoutte" userId="4d9d5d20-de22-4da1-9f3f-d94a6970f5f0" providerId="ADAL" clId="{98AAD30D-E525-4CA6-902B-5613E9B489DC}" dt="2024-10-15T14:17:56.600" v="4023" actId="207"/>
          <ac:spMkLst>
            <pc:docMk/>
            <pc:sldMk cId="2666363354" sldId="269"/>
            <ac:spMk id="23" creationId="{FB98134E-9BFB-3659-FD3A-A7DC9B328F6A}"/>
          </ac:spMkLst>
        </pc:spChg>
        <pc:picChg chg="add mod">
          <ac:chgData name="Nele Vanhoutte" userId="4d9d5d20-de22-4da1-9f3f-d94a6970f5f0" providerId="ADAL" clId="{98AAD30D-E525-4CA6-902B-5613E9B489DC}" dt="2024-10-15T14:17:11.851" v="3961" actId="1076"/>
          <ac:picMkLst>
            <pc:docMk/>
            <pc:sldMk cId="2666363354" sldId="269"/>
            <ac:picMk id="17" creationId="{097C7C82-45DF-C5C5-69B3-76F5834228A2}"/>
          </ac:picMkLst>
        </pc:picChg>
        <pc:picChg chg="add mod">
          <ac:chgData name="Nele Vanhoutte" userId="4d9d5d20-de22-4da1-9f3f-d94a6970f5f0" providerId="ADAL" clId="{98AAD30D-E525-4CA6-902B-5613E9B489DC}" dt="2024-10-15T14:17:11.851" v="3961" actId="1076"/>
          <ac:picMkLst>
            <pc:docMk/>
            <pc:sldMk cId="2666363354" sldId="269"/>
            <ac:picMk id="18" creationId="{4B2521CC-6B07-63DF-44CD-99F466C6E3E3}"/>
          </ac:picMkLst>
        </pc:picChg>
      </pc:sldChg>
      <pc:sldChg chg="add del">
        <pc:chgData name="Nele Vanhoutte" userId="4d9d5d20-de22-4da1-9f3f-d94a6970f5f0" providerId="ADAL" clId="{98AAD30D-E525-4CA6-902B-5613E9B489DC}" dt="2024-10-15T14:15:45.008" v="3925" actId="2890"/>
        <pc:sldMkLst>
          <pc:docMk/>
          <pc:sldMk cId="3785589434" sldId="269"/>
        </pc:sldMkLst>
      </pc:sldChg>
      <pc:sldChg chg="addSp delSp modSp add mod">
        <pc:chgData name="Nele Vanhoutte" userId="4d9d5d20-de22-4da1-9f3f-d94a6970f5f0" providerId="ADAL" clId="{98AAD30D-E525-4CA6-902B-5613E9B489DC}" dt="2024-10-15T14:20:45.123" v="4146" actId="255"/>
        <pc:sldMkLst>
          <pc:docMk/>
          <pc:sldMk cId="1401187539" sldId="270"/>
        </pc:sldMkLst>
        <pc:spChg chg="mod">
          <ac:chgData name="Nele Vanhoutte" userId="4d9d5d20-de22-4da1-9f3f-d94a6970f5f0" providerId="ADAL" clId="{98AAD30D-E525-4CA6-902B-5613E9B489DC}" dt="2024-10-15T14:20:45.123" v="4146" actId="255"/>
          <ac:spMkLst>
            <pc:docMk/>
            <pc:sldMk cId="1401187539" sldId="270"/>
            <ac:spMk id="23" creationId="{FB98134E-9BFB-3659-FD3A-A7DC9B328F6A}"/>
          </ac:spMkLst>
        </pc:spChg>
        <pc:picChg chg="add mod">
          <ac:chgData name="Nele Vanhoutte" userId="4d9d5d20-de22-4da1-9f3f-d94a6970f5f0" providerId="ADAL" clId="{98AAD30D-E525-4CA6-902B-5613E9B489DC}" dt="2024-10-15T14:18:18.179" v="4028" actId="1076"/>
          <ac:picMkLst>
            <pc:docMk/>
            <pc:sldMk cId="1401187539" sldId="270"/>
            <ac:picMk id="3" creationId="{83F06177-16AD-F87F-9E9D-85FC81C16B86}"/>
          </ac:picMkLst>
        </pc:picChg>
        <pc:picChg chg="del">
          <ac:chgData name="Nele Vanhoutte" userId="4d9d5d20-de22-4da1-9f3f-d94a6970f5f0" providerId="ADAL" clId="{98AAD30D-E525-4CA6-902B-5613E9B489DC}" dt="2024-10-15T14:18:08.745" v="4025" actId="478"/>
          <ac:picMkLst>
            <pc:docMk/>
            <pc:sldMk cId="1401187539" sldId="270"/>
            <ac:picMk id="17" creationId="{097C7C82-45DF-C5C5-69B3-76F5834228A2}"/>
          </ac:picMkLst>
        </pc:picChg>
        <pc:picChg chg="del">
          <ac:chgData name="Nele Vanhoutte" userId="4d9d5d20-de22-4da1-9f3f-d94a6970f5f0" providerId="ADAL" clId="{98AAD30D-E525-4CA6-902B-5613E9B489DC}" dt="2024-10-15T14:18:09.353" v="4026" actId="478"/>
          <ac:picMkLst>
            <pc:docMk/>
            <pc:sldMk cId="1401187539" sldId="270"/>
            <ac:picMk id="18" creationId="{4B2521CC-6B07-63DF-44CD-99F466C6E3E3}"/>
          </ac:picMkLst>
        </pc:picChg>
      </pc:sldChg>
      <pc:sldChg chg="addSp delSp modSp add mod modAnim">
        <pc:chgData name="Nele Vanhoutte" userId="4d9d5d20-de22-4da1-9f3f-d94a6970f5f0" providerId="ADAL" clId="{98AAD30D-E525-4CA6-902B-5613E9B489DC}" dt="2024-10-15T14:22:02.459" v="4155"/>
        <pc:sldMkLst>
          <pc:docMk/>
          <pc:sldMk cId="2051210234" sldId="271"/>
        </pc:sldMkLst>
        <pc:spChg chg="add mod">
          <ac:chgData name="Nele Vanhoutte" userId="4d9d5d20-de22-4da1-9f3f-d94a6970f5f0" providerId="ADAL" clId="{98AAD30D-E525-4CA6-902B-5613E9B489DC}" dt="2024-10-15T14:21:24.555" v="4147" actId="478"/>
          <ac:spMkLst>
            <pc:docMk/>
            <pc:sldMk cId="2051210234" sldId="271"/>
            <ac:spMk id="6" creationId="{5176598E-EB31-D7FA-7DE5-E22B19112566}"/>
          </ac:spMkLst>
        </pc:spChg>
        <pc:spChg chg="del">
          <ac:chgData name="Nele Vanhoutte" userId="4d9d5d20-de22-4da1-9f3f-d94a6970f5f0" providerId="ADAL" clId="{98AAD30D-E525-4CA6-902B-5613E9B489DC}" dt="2024-10-15T14:21:24.555" v="4147" actId="478"/>
          <ac:spMkLst>
            <pc:docMk/>
            <pc:sldMk cId="2051210234" sldId="271"/>
            <ac:spMk id="23" creationId="{FB98134E-9BFB-3659-FD3A-A7DC9B328F6A}"/>
          </ac:spMkLst>
        </pc:spChg>
        <pc:picChg chg="del">
          <ac:chgData name="Nele Vanhoutte" userId="4d9d5d20-de22-4da1-9f3f-d94a6970f5f0" providerId="ADAL" clId="{98AAD30D-E525-4CA6-902B-5613E9B489DC}" dt="2024-10-15T14:21:26.804" v="4148" actId="478"/>
          <ac:picMkLst>
            <pc:docMk/>
            <pc:sldMk cId="2051210234" sldId="271"/>
            <ac:picMk id="3" creationId="{83F06177-16AD-F87F-9E9D-85FC81C16B86}"/>
          </ac:picMkLst>
        </pc:picChg>
        <pc:picChg chg="add mod">
          <ac:chgData name="Nele Vanhoutte" userId="4d9d5d20-de22-4da1-9f3f-d94a6970f5f0" providerId="ADAL" clId="{98AAD30D-E525-4CA6-902B-5613E9B489DC}" dt="2024-10-15T14:21:46.784" v="4152" actId="1076"/>
          <ac:picMkLst>
            <pc:docMk/>
            <pc:sldMk cId="2051210234" sldId="271"/>
            <ac:picMk id="7" creationId="{78A4EEA5-FD0B-06ED-1025-3F893BB688A1}"/>
          </ac:picMkLst>
        </pc:picChg>
        <pc:picChg chg="add mod">
          <ac:chgData name="Nele Vanhoutte" userId="4d9d5d20-de22-4da1-9f3f-d94a6970f5f0" providerId="ADAL" clId="{98AAD30D-E525-4CA6-902B-5613E9B489DC}" dt="2024-10-15T14:21:59.226" v="4154" actId="1076"/>
          <ac:picMkLst>
            <pc:docMk/>
            <pc:sldMk cId="2051210234" sldId="271"/>
            <ac:picMk id="8" creationId="{6D1C00A9-1F11-908E-01FC-CAE90B0D7BB1}"/>
          </ac:picMkLst>
        </pc:picChg>
      </pc:sldChg>
      <pc:sldChg chg="addSp delSp modSp add mod delAnim">
        <pc:chgData name="Nele Vanhoutte" userId="4d9d5d20-de22-4da1-9f3f-d94a6970f5f0" providerId="ADAL" clId="{98AAD30D-E525-4CA6-902B-5613E9B489DC}" dt="2024-10-15T14:24:36.773" v="4285" actId="27636"/>
        <pc:sldMkLst>
          <pc:docMk/>
          <pc:sldMk cId="3057486697" sldId="272"/>
        </pc:sldMkLst>
        <pc:spChg chg="add mod">
          <ac:chgData name="Nele Vanhoutte" userId="4d9d5d20-de22-4da1-9f3f-d94a6970f5f0" providerId="ADAL" clId="{98AAD30D-E525-4CA6-902B-5613E9B489DC}" dt="2024-10-15T14:24:19.248" v="4248" actId="1076"/>
          <ac:spMkLst>
            <pc:docMk/>
            <pc:sldMk cId="3057486697" sldId="272"/>
            <ac:spMk id="9" creationId="{30478AA6-B9B7-A904-6BCB-FE7D96118F1C}"/>
          </ac:spMkLst>
        </pc:spChg>
        <pc:spChg chg="add mod">
          <ac:chgData name="Nele Vanhoutte" userId="4d9d5d20-de22-4da1-9f3f-d94a6970f5f0" providerId="ADAL" clId="{98AAD30D-E525-4CA6-902B-5613E9B489DC}" dt="2024-10-15T14:24:36.773" v="4285" actId="27636"/>
          <ac:spMkLst>
            <pc:docMk/>
            <pc:sldMk cId="3057486697" sldId="272"/>
            <ac:spMk id="10" creationId="{C9538328-CDC2-5FD7-171C-816BCFBE123D}"/>
          </ac:spMkLst>
        </pc:spChg>
        <pc:picChg chg="add mod">
          <ac:chgData name="Nele Vanhoutte" userId="4d9d5d20-de22-4da1-9f3f-d94a6970f5f0" providerId="ADAL" clId="{98AAD30D-E525-4CA6-902B-5613E9B489DC}" dt="2024-10-15T14:22:50.848" v="4165" actId="1076"/>
          <ac:picMkLst>
            <pc:docMk/>
            <pc:sldMk cId="3057486697" sldId="272"/>
            <ac:picMk id="3" creationId="{BCAA97A8-6EC7-9195-27E3-EF2C4F376D77}"/>
          </ac:picMkLst>
        </pc:picChg>
        <pc:picChg chg="add mod">
          <ac:chgData name="Nele Vanhoutte" userId="4d9d5d20-de22-4da1-9f3f-d94a6970f5f0" providerId="ADAL" clId="{98AAD30D-E525-4CA6-902B-5613E9B489DC}" dt="2024-10-15T14:22:48.366" v="4164" actId="1076"/>
          <ac:picMkLst>
            <pc:docMk/>
            <pc:sldMk cId="3057486697" sldId="272"/>
            <ac:picMk id="4" creationId="{5E255CDB-8A8A-B423-A6B9-03BAB8AF01CE}"/>
          </ac:picMkLst>
        </pc:picChg>
        <pc:picChg chg="del">
          <ac:chgData name="Nele Vanhoutte" userId="4d9d5d20-de22-4da1-9f3f-d94a6970f5f0" providerId="ADAL" clId="{98AAD30D-E525-4CA6-902B-5613E9B489DC}" dt="2024-10-15T14:22:26.459" v="4157" actId="478"/>
          <ac:picMkLst>
            <pc:docMk/>
            <pc:sldMk cId="3057486697" sldId="272"/>
            <ac:picMk id="7" creationId="{78A4EEA5-FD0B-06ED-1025-3F893BB688A1}"/>
          </ac:picMkLst>
        </pc:picChg>
        <pc:picChg chg="del mod">
          <ac:chgData name="Nele Vanhoutte" userId="4d9d5d20-de22-4da1-9f3f-d94a6970f5f0" providerId="ADAL" clId="{98AAD30D-E525-4CA6-902B-5613E9B489DC}" dt="2024-10-15T14:22:34.263" v="4161" actId="478"/>
          <ac:picMkLst>
            <pc:docMk/>
            <pc:sldMk cId="3057486697" sldId="272"/>
            <ac:picMk id="8" creationId="{6D1C00A9-1F11-908E-01FC-CAE90B0D7BB1}"/>
          </ac:picMkLst>
        </pc:picChg>
      </pc:sldChg>
      <pc:sldChg chg="addSp delSp modSp add mod ord">
        <pc:chgData name="Nele Vanhoutte" userId="4d9d5d20-de22-4da1-9f3f-d94a6970f5f0" providerId="ADAL" clId="{98AAD30D-E525-4CA6-902B-5613E9B489DC}" dt="2024-10-15T14:23:49.554" v="4232" actId="27636"/>
        <pc:sldMkLst>
          <pc:docMk/>
          <pc:sldMk cId="3508228119" sldId="273"/>
        </pc:sldMkLst>
        <pc:spChg chg="mod">
          <ac:chgData name="Nele Vanhoutte" userId="4d9d5d20-de22-4da1-9f3f-d94a6970f5f0" providerId="ADAL" clId="{98AAD30D-E525-4CA6-902B-5613E9B489DC}" dt="2024-10-15T14:23:49.554" v="4232" actId="27636"/>
          <ac:spMkLst>
            <pc:docMk/>
            <pc:sldMk cId="3508228119" sldId="273"/>
            <ac:spMk id="23" creationId="{FB98134E-9BFB-3659-FD3A-A7DC9B328F6A}"/>
          </ac:spMkLst>
        </pc:spChg>
        <pc:picChg chg="del">
          <ac:chgData name="Nele Vanhoutte" userId="4d9d5d20-de22-4da1-9f3f-d94a6970f5f0" providerId="ADAL" clId="{98AAD30D-E525-4CA6-902B-5613E9B489DC}" dt="2024-10-15T14:23:22.700" v="4217" actId="478"/>
          <ac:picMkLst>
            <pc:docMk/>
            <pc:sldMk cId="3508228119" sldId="273"/>
            <ac:picMk id="3" creationId="{83F06177-16AD-F87F-9E9D-85FC81C16B86}"/>
          </ac:picMkLst>
        </pc:picChg>
        <pc:picChg chg="add mod">
          <ac:chgData name="Nele Vanhoutte" userId="4d9d5d20-de22-4da1-9f3f-d94a6970f5f0" providerId="ADAL" clId="{98AAD30D-E525-4CA6-902B-5613E9B489DC}" dt="2024-10-15T14:23:32.834" v="4220" actId="1076"/>
          <ac:picMkLst>
            <pc:docMk/>
            <pc:sldMk cId="3508228119" sldId="273"/>
            <ac:picMk id="4" creationId="{D3ADE7F3-AE9A-696E-F3C2-F2D9F74B9D34}"/>
          </ac:picMkLst>
        </pc:picChg>
      </pc:sldChg>
    </pc:docChg>
  </pc:docChgLst>
  <pc:docChgLst>
    <pc:chgData name="Jean-Yves Pirlot" userId="9af8e7982b6238a9" providerId="LiveId" clId="{8F76A77F-509F-4BB9-95FF-F5028DAF500C}"/>
    <pc:docChg chg="undo redo custSel modSld sldOrd">
      <pc:chgData name="Jean-Yves Pirlot" userId="9af8e7982b6238a9" providerId="LiveId" clId="{8F76A77F-509F-4BB9-95FF-F5028DAF500C}" dt="2024-07-27T16:57:04.241" v="1131" actId="20577"/>
      <pc:docMkLst>
        <pc:docMk/>
      </pc:docMkLst>
      <pc:sldChg chg="modSp mod">
        <pc:chgData name="Jean-Yves Pirlot" userId="9af8e7982b6238a9" providerId="LiveId" clId="{8F76A77F-509F-4BB9-95FF-F5028DAF500C}" dt="2024-07-27T16:46:42.903" v="11" actId="20577"/>
        <pc:sldMkLst>
          <pc:docMk/>
          <pc:sldMk cId="1884317911" sldId="256"/>
        </pc:sldMkLst>
        <pc:spChg chg="mod">
          <ac:chgData name="Jean-Yves Pirlot" userId="9af8e7982b6238a9" providerId="LiveId" clId="{8F76A77F-509F-4BB9-95FF-F5028DAF500C}" dt="2024-07-27T16:46:42.903" v="11" actId="20577"/>
          <ac:spMkLst>
            <pc:docMk/>
            <pc:sldMk cId="1884317911" sldId="256"/>
            <ac:spMk id="3" creationId="{5E885B06-B53D-7C73-D868-D83239B0B68D}"/>
          </ac:spMkLst>
        </pc:spChg>
      </pc:sldChg>
      <pc:sldChg chg="modSp mod">
        <pc:chgData name="Jean-Yves Pirlot" userId="9af8e7982b6238a9" providerId="LiveId" clId="{8F76A77F-509F-4BB9-95FF-F5028DAF500C}" dt="2024-07-27T16:57:04.241" v="1131" actId="20577"/>
        <pc:sldMkLst>
          <pc:docMk/>
          <pc:sldMk cId="822072995" sldId="258"/>
        </pc:sldMkLst>
        <pc:spChg chg="mod">
          <ac:chgData name="Jean-Yves Pirlot" userId="9af8e7982b6238a9" providerId="LiveId" clId="{8F76A77F-509F-4BB9-95FF-F5028DAF500C}" dt="2024-07-27T16:57:04.241" v="1131" actId="20577"/>
          <ac:spMkLst>
            <pc:docMk/>
            <pc:sldMk cId="822072995" sldId="258"/>
            <ac:spMk id="2" creationId="{D6BBF7CE-FB04-6BFE-8EF7-976EF895F2E4}"/>
          </ac:spMkLst>
        </pc:spChg>
        <pc:spChg chg="mod">
          <ac:chgData name="Jean-Yves Pirlot" userId="9af8e7982b6238a9" providerId="LiveId" clId="{8F76A77F-509F-4BB9-95FF-F5028DAF500C}" dt="2024-07-27T16:48:34.877" v="305" actId="20577"/>
          <ac:spMkLst>
            <pc:docMk/>
            <pc:sldMk cId="822072995" sldId="258"/>
            <ac:spMk id="3" creationId="{793CC69C-A041-C361-8DFA-764000165A76}"/>
          </ac:spMkLst>
        </pc:spChg>
      </pc:sldChg>
      <pc:sldChg chg="modSp mod">
        <pc:chgData name="Jean-Yves Pirlot" userId="9af8e7982b6238a9" providerId="LiveId" clId="{8F76A77F-509F-4BB9-95FF-F5028DAF500C}" dt="2024-07-27T16:56:11.691" v="1117" actId="20577"/>
        <pc:sldMkLst>
          <pc:docMk/>
          <pc:sldMk cId="3307674718" sldId="259"/>
        </pc:sldMkLst>
        <pc:spChg chg="mod">
          <ac:chgData name="Jean-Yves Pirlot" userId="9af8e7982b6238a9" providerId="LiveId" clId="{8F76A77F-509F-4BB9-95FF-F5028DAF500C}" dt="2024-07-27T16:49:30.768" v="331" actId="790"/>
          <ac:spMkLst>
            <pc:docMk/>
            <pc:sldMk cId="3307674718" sldId="259"/>
            <ac:spMk id="2" creationId="{D6BBF7CE-FB04-6BFE-8EF7-976EF895F2E4}"/>
          </ac:spMkLst>
        </pc:spChg>
        <pc:spChg chg="mod">
          <ac:chgData name="Jean-Yves Pirlot" userId="9af8e7982b6238a9" providerId="LiveId" clId="{8F76A77F-509F-4BB9-95FF-F5028DAF500C}" dt="2024-07-27T16:56:11.691" v="1117" actId="20577"/>
          <ac:spMkLst>
            <pc:docMk/>
            <pc:sldMk cId="3307674718" sldId="259"/>
            <ac:spMk id="3" creationId="{793CC69C-A041-C361-8DFA-764000165A76}"/>
          </ac:spMkLst>
        </pc:spChg>
      </pc:sldChg>
      <pc:sldChg chg="modSp mod">
        <pc:chgData name="Jean-Yves Pirlot" userId="9af8e7982b6238a9" providerId="LiveId" clId="{8F76A77F-509F-4BB9-95FF-F5028DAF500C}" dt="2024-07-27T16:55:54.782" v="1112" actId="790"/>
        <pc:sldMkLst>
          <pc:docMk/>
          <pc:sldMk cId="3249846687" sldId="260"/>
        </pc:sldMkLst>
        <pc:spChg chg="mod">
          <ac:chgData name="Jean-Yves Pirlot" userId="9af8e7982b6238a9" providerId="LiveId" clId="{8F76A77F-509F-4BB9-95FF-F5028DAF500C}" dt="2024-07-27T16:55:54.782" v="1112" actId="790"/>
          <ac:spMkLst>
            <pc:docMk/>
            <pc:sldMk cId="3249846687" sldId="260"/>
            <ac:spMk id="2" creationId="{D6BBF7CE-FB04-6BFE-8EF7-976EF895F2E4}"/>
          </ac:spMkLst>
        </pc:spChg>
        <pc:spChg chg="mod">
          <ac:chgData name="Jean-Yves Pirlot" userId="9af8e7982b6238a9" providerId="LiveId" clId="{8F76A77F-509F-4BB9-95FF-F5028DAF500C}" dt="2024-07-27T16:55:42.552" v="1111" actId="790"/>
          <ac:spMkLst>
            <pc:docMk/>
            <pc:sldMk cId="3249846687" sldId="260"/>
            <ac:spMk id="3" creationId="{793CC69C-A041-C361-8DFA-764000165A76}"/>
          </ac:spMkLst>
        </pc:spChg>
      </pc:sldChg>
      <pc:sldChg chg="ord">
        <pc:chgData name="Jean-Yves Pirlot" userId="9af8e7982b6238a9" providerId="LiveId" clId="{8F76A77F-509F-4BB9-95FF-F5028DAF500C}" dt="2024-07-27T16:52:54.067" v="684"/>
        <pc:sldMkLst>
          <pc:docMk/>
          <pc:sldMk cId="4197186537" sldId="264"/>
        </pc:sldMkLst>
      </pc:sldChg>
      <pc:sldChg chg="ord">
        <pc:chgData name="Jean-Yves Pirlot" userId="9af8e7982b6238a9" providerId="LiveId" clId="{8F76A77F-509F-4BB9-95FF-F5028DAF500C}" dt="2024-07-27T16:52:59.196" v="686"/>
        <pc:sldMkLst>
          <pc:docMk/>
          <pc:sldMk cId="132789770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8700DC3-1603-4599-A0DE-3A6D71D6D07F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C569C968-E288-44AD-9313-82F9D1371B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8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1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2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8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5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4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3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5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0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1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6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3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8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C968-E288-44AD-9313-82F9D1371B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3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9D48D-2414-F709-C1E4-394A81471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DE1673-353F-7FF0-5378-228FE6FF2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58BBD3-803B-DFE2-F995-BC370AAA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42F871-C146-CCA9-CE9C-9D0B828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7ED82-CC85-83BD-1138-DA731909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0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79311-A45F-7822-CF47-5FE4AAE6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183895-E0E0-A623-1315-2DB674F2A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C1E96D-0E86-C670-A600-10B66F7E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0B863C-0090-E8C7-33E7-F1C17D2A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9CBC7-0AB8-25FA-6C5C-6A34B5AF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C63B7F-F380-CF3A-7289-87568DBFA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895E20-5ACB-8289-44D5-B06DA2827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F4D2B-AC2D-E026-D70C-696C0EDC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42ABB-FADB-91D3-3DBD-5609C2C3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26B191-4EBB-8BED-53B5-86421F28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05DBF-4B18-A42A-E9B1-59A1F7B5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9B6DB-EC2E-653F-EA2D-AE856F36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1BABCD-5849-5829-6473-F079C3C4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6F6E1-046C-E1FB-D64B-02379575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17B1A-C423-A7EC-552A-D72A8956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2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5139E-7EC4-D866-8305-68CBABF6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31CDC4-1818-750A-5C4F-22C003DF9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A76D77-5251-C66E-90E9-F050D5FA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B2846-BA68-257B-6723-B8501595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1F35D-1145-BFA9-B0DE-31E6213E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6170D-3777-6E1B-3AC3-286D4806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A080C-55F5-21D7-3ABE-12505613D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ED7B75-8CDF-591A-8498-E2969F9D3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B5BA7-5890-AC45-623F-732CC8EA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88FE0E-842D-6FE8-6B0E-7241398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54625F-2029-2A55-5BFC-92051522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50F7A-629A-DF2D-A3D9-37AE6EBC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0BA99-6D21-1C11-8710-A3EA3884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478473-9F48-3CDB-6936-03F6C61A4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BB5E12-733F-40DB-4D45-ED6DDAEF7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36EDBA-AE3F-2829-3D2A-195CA3D5E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847E5A-0E8C-9D5A-5961-03801E36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27866B-D153-53A1-7DFF-89816F55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20AE91-4C62-6F91-43C8-FC0D8476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4DC23-DE06-D6FA-30FC-0AB59C4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602BED-F7D5-96EA-624B-FBDC77F8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F21C24-9BB8-BD6A-712C-2808AF8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65D679-DB36-A015-64EC-014D4A32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60DE9F-7961-A715-EE0C-60286B3A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82E409-D715-4D75-0D74-609C9F4B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3FE354-9191-879A-341E-4F1BD1B1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9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07932-51B7-4C06-72D8-FE3A4995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1C061-B130-D581-B9A2-4A9590F8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1E5B81-2936-C254-AF60-2164D57D2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D5FF57-5C1F-2072-0E5F-1DAC9B5E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281DF1-C6C1-F037-C818-67DE11FD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08DAC5-6957-FCA7-02D5-CFD6BB23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0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11EE2-C619-D2B4-04B4-5CB5AD6A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C89C91-365B-BA08-D6F3-631171137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01C60C-0760-70AB-52B5-4ADCDF99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B37A2A-D3CE-D610-5B58-1DD47E32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92B8A6-E503-E77E-70AD-FE143B73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F9CAF9-524D-3B23-97D0-3BE7A28A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7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F391C3-BA28-C2AB-4756-DBC65298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F4CAA1-F8C1-DB8C-D372-DC0435E40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74E39-F5B2-103B-1A34-82A100D69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734D4-4D1B-42B0-BA8C-99BC90D04298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99D3D8-419E-704E-7346-304650C33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23CA14-C366-3BB9-C210-DF6A7E2F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5F4E6-E80D-4973-8849-B2497EFC0E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B6DA-E336-6D58-4F24-CC614C87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9F561-928F-6E03-C1BF-3A5CB4A1F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AA0700-3BB9-1C87-0527-3EA55FBA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9" y="0"/>
            <a:ext cx="10856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Onze aanbeveling (allen aanduiden)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32878-5BB1-8742-360A-7A6AD326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4351338"/>
          </a:xfrm>
        </p:spPr>
        <p:txBody>
          <a:bodyPr/>
          <a:lstStyle/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Kamer van beroep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Kamer van beroep plaatsvervangers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B40CBE-B3BE-FB3A-1F15-7106C0C1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59" y="1929815"/>
            <a:ext cx="10207314" cy="16794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58FA323-E1AD-12FE-677A-E823AE505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959" y="4371894"/>
            <a:ext cx="10207314" cy="13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Onze aanbeveling (allen aanduiden)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32878-5BB1-8742-360A-7A6AD326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4351338"/>
          </a:xfrm>
        </p:spPr>
        <p:txBody>
          <a:bodyPr/>
          <a:lstStyle/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Kamer van beroep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Kamer van beroep plaatsvervangers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B40CBE-B3BE-FB3A-1F15-7106C0C1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59" y="1929815"/>
            <a:ext cx="10207314" cy="16794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58FA323-E1AD-12FE-677A-E823AE505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959" y="4371894"/>
            <a:ext cx="10207314" cy="13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3000" dirty="0">
                <a:solidFill>
                  <a:schemeClr val="accent1">
                    <a:lumMod val="75000"/>
                  </a:schemeClr>
                </a:solidFill>
              </a:rPr>
              <a:t>Blik op de stemming online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pic>
        <p:nvPicPr>
          <p:cNvPr id="17" name="Afbeelding 16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097C7C82-45DF-C5C5-69B3-76F583422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596878"/>
            <a:ext cx="5687060" cy="4000500"/>
          </a:xfrm>
          <a:prstGeom prst="rect">
            <a:avLst/>
          </a:prstGeom>
        </p:spPr>
      </p:pic>
      <p:pic>
        <p:nvPicPr>
          <p:cNvPr id="18" name="Afbeelding 17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4B2521CC-6B07-63DF-44CD-99F466C6E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1591163"/>
            <a:ext cx="4963160" cy="3971925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B98134E-9BFB-3659-FD3A-A7DC9B32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8825"/>
            <a:ext cx="10515600" cy="54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</a:rPr>
              <a:t>BEL hulpnummer van FOD Economie bij inlogproblemen!</a:t>
            </a:r>
            <a:endParaRPr lang="nl-BE" sz="2100" dirty="0">
              <a:solidFill>
                <a:srgbClr val="FF0000"/>
              </a:solidFill>
            </a:endParaRPr>
          </a:p>
          <a:p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636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3000" dirty="0">
                <a:solidFill>
                  <a:schemeClr val="accent1">
                    <a:lumMod val="75000"/>
                  </a:schemeClr>
                </a:solidFill>
              </a:rPr>
              <a:t>Blik op de stemming online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B98134E-9BFB-3659-FD3A-A7DC9B32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38825"/>
            <a:ext cx="10996893" cy="54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BE" sz="10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Startscherm na inloggen</a:t>
            </a:r>
            <a:r>
              <a:rPr lang="nl-BE" sz="10000" dirty="0">
                <a:solidFill>
                  <a:srgbClr val="003399"/>
                </a:solidFill>
              </a:rPr>
              <a:t> </a:t>
            </a:r>
            <a:r>
              <a:rPr lang="nl-BE" sz="10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 live video van stemming in Bluepoint Brussel</a:t>
            </a:r>
          </a:p>
          <a:p>
            <a:pPr marL="0" indent="0">
              <a:buNone/>
            </a:pPr>
            <a:r>
              <a:rPr lang="nl-BE" sz="10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Eerst teststemming!</a:t>
            </a:r>
          </a:p>
          <a:p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fr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F06177-16AD-F87F-9E9D-85FC81C1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49" y="1521362"/>
            <a:ext cx="8514181" cy="3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3000" dirty="0">
                <a:solidFill>
                  <a:schemeClr val="accent1">
                    <a:lumMod val="75000"/>
                  </a:schemeClr>
                </a:solidFill>
              </a:rPr>
              <a:t>Blik op de stemming online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76598E-EB31-D7FA-7DE5-E22B1911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78A4EEA5-FD0B-06ED-1025-3F893BB68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07" y="858580"/>
            <a:ext cx="5968540" cy="5598795"/>
          </a:xfrm>
          <a:prstGeom prst="rect">
            <a:avLst/>
          </a:prstGeom>
        </p:spPr>
      </p:pic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6D1C00A9-1F11-908E-01FC-CAE90B0D7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581" y="1545213"/>
            <a:ext cx="5216666" cy="41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3000" dirty="0">
                <a:solidFill>
                  <a:schemeClr val="accent1">
                    <a:lumMod val="75000"/>
                  </a:schemeClr>
                </a:solidFill>
              </a:rPr>
              <a:t>Blik op de stemming online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76598E-EB31-D7FA-7DE5-E22B1911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CAA97A8-6EC7-9195-27E3-EF2C4F376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" y="1825625"/>
            <a:ext cx="5344160" cy="2028825"/>
          </a:xfrm>
          <a:prstGeom prst="rect">
            <a:avLst/>
          </a:prstGeom>
        </p:spPr>
      </p:pic>
      <p:pic>
        <p:nvPicPr>
          <p:cNvPr id="4" name="Afbeelding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5E255CDB-8A8A-B423-A6B9-03BAB8AF0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94" y="125998"/>
            <a:ext cx="2913499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478AA6-B9B7-A904-6BCB-FE7D96118F1C}"/>
              </a:ext>
            </a:extLst>
          </p:cNvPr>
          <p:cNvSpPr txBox="1">
            <a:spLocks/>
          </p:cNvSpPr>
          <p:nvPr/>
        </p:nvSpPr>
        <p:spPr>
          <a:xfrm>
            <a:off x="6335874" y="6249987"/>
            <a:ext cx="2585720" cy="54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Scherm op GSM</a:t>
            </a:r>
          </a:p>
          <a:p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fr-BE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9538328-CDC2-5FD7-171C-816BCFBE123D}"/>
              </a:ext>
            </a:extLst>
          </p:cNvPr>
          <p:cNvSpPr txBox="1">
            <a:spLocks/>
          </p:cNvSpPr>
          <p:nvPr/>
        </p:nvSpPr>
        <p:spPr>
          <a:xfrm>
            <a:off x="1174594" y="4026010"/>
            <a:ext cx="4149246" cy="54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Melding wanneer stem ontvangen</a:t>
            </a:r>
          </a:p>
          <a:p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748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3000" dirty="0">
                <a:solidFill>
                  <a:schemeClr val="accent1">
                    <a:lumMod val="75000"/>
                  </a:schemeClr>
                </a:solidFill>
              </a:rPr>
              <a:t>Blik op de stemming online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B98134E-9BFB-3659-FD3A-A7DC9B32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0546"/>
            <a:ext cx="10996893" cy="54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Chatfunctie beschikbaar bij problemen</a:t>
            </a:r>
          </a:p>
          <a:p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fr-BE" dirty="0"/>
          </a:p>
        </p:txBody>
      </p:sp>
      <p:pic>
        <p:nvPicPr>
          <p:cNvPr id="4" name="Afbeelding 3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D3ADE7F3-AE9A-696E-F3C2-F2D9F74B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" y="1472660"/>
            <a:ext cx="6797026" cy="46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2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E51C21-FC91-23D8-C0E0-04974659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D4F8BC0-3E28-F89D-9F0A-5EC6FA55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9A22DE2-8E2F-E16F-B29B-F924472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EB0A218-9F86-51BD-E7ED-5E82CECD0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875" y="166752"/>
            <a:ext cx="7975435" cy="632612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ABA2187-6BC6-FE5D-FBFD-078FF6CDAC3F}"/>
              </a:ext>
            </a:extLst>
          </p:cNvPr>
          <p:cNvSpPr/>
          <p:nvPr/>
        </p:nvSpPr>
        <p:spPr>
          <a:xfrm rot="1471711">
            <a:off x="1042411" y="2764960"/>
            <a:ext cx="9721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Samen maken we het verschil!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98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accent1">
                    <a:lumMod val="75000"/>
                  </a:schemeClr>
                </a:solidFill>
              </a:rPr>
              <a:t>Overzicht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van de vergadering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CC69C-A041-C361-8DFA-764000165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Wat is BULE vzw?</a:t>
            </a: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Waarom kiezen voor lijst BULE vzw?</a:t>
            </a: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Doelstellingen BULE vzw in de Orde</a:t>
            </a: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Welke kandidaat op welke plaats?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Verloop stemming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65FC41-408F-9660-5381-80FB4B3D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Wat is BULE vzw?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3CC69C-A041-C361-8DFA-764000165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7646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Grootste overkoepelende landmetersvereniging van België</a:t>
                </a:r>
                <a:r>
                  <a:rPr lang="nl-BE" sz="1600" dirty="0">
                    <a:solidFill>
                      <a:schemeClr val="accent1">
                        <a:lumMod val="75000"/>
                      </a:schemeClr>
                    </a:solidFill>
                  </a:rPr>
                  <a:t> (ex BOLE vzw)</a:t>
                </a:r>
              </a:p>
              <a:p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Ontstaan in 2010 met als doel zoveel mogelijk te vereniging ten voordele van het beroep</a:t>
                </a:r>
              </a:p>
              <a:p>
                <a14:m>
                  <m:oMath xmlns:m="http://schemas.openxmlformats.org/officeDocument/2006/math">
                    <m:r>
                      <a:rPr lang="nl-B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1200 leden waarvan 1000 zelfstandige landmeters-experten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nl-NL" dirty="0">
                    <a:solidFill>
                      <a:schemeClr val="accent1">
                        <a:lumMod val="75000"/>
                      </a:schemeClr>
                    </a:solidFill>
                  </a:rPr>
                  <a:t>De betrokken verenigingen zijn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NL" b="0" i="0" u="none" strike="noStrike" baseline="0" dirty="0">
                    <a:solidFill>
                      <a:srgbClr val="00396A"/>
                    </a:solidFill>
                    <a:latin typeface="MyriadPro-Regular"/>
                  </a:rPr>
                  <a:t> Nationaal: ANGE en BUL </a:t>
                </a:r>
              </a:p>
              <a:p>
                <a:pPr marL="715963" indent="0" algn="l">
                  <a:buNone/>
                </a:pPr>
                <a:r>
                  <a:rPr lang="nl-NL" sz="2000" b="0" i="0" u="none" strike="noStrike" baseline="0" dirty="0">
                    <a:solidFill>
                      <a:srgbClr val="00396A"/>
                    </a:solidFill>
                    <a:latin typeface="MyriadPro-Regular"/>
                  </a:rPr>
                  <a:t>met als provinciale verenigingen: </a:t>
                </a:r>
                <a:r>
                  <a:rPr lang="nl-BE" sz="2000" b="0" i="0" u="none" strike="noStrike" baseline="0" dirty="0" err="1">
                    <a:solidFill>
                      <a:srgbClr val="00396A"/>
                    </a:solidFill>
                    <a:latin typeface="MyriadPro-Regular"/>
                  </a:rPr>
                  <a:t>ARGELg</a:t>
                </a:r>
                <a:r>
                  <a:rPr lang="nl-BE" sz="2000" b="0" i="0" u="none" strike="noStrike" baseline="0" dirty="0">
                    <a:solidFill>
                      <a:srgbClr val="00396A"/>
                    </a:solidFill>
                    <a:latin typeface="MyriadPro-Regular"/>
                  </a:rPr>
                  <a:t> (Luik), KBLL (Limburg), KMLPA (Antwerpen), UGEB-ULEB (Brussel en de Brabantse provincies), UGEC (Charleroi), </a:t>
                </a:r>
                <a:r>
                  <a:rPr lang="nl-BE" sz="2000" b="0" i="0" u="none" strike="noStrike" baseline="0" dirty="0" err="1">
                    <a:solidFill>
                      <a:srgbClr val="00396A"/>
                    </a:solidFill>
                    <a:latin typeface="MyriadPro-Regular"/>
                  </a:rPr>
                  <a:t>UGELux</a:t>
                </a:r>
                <a:r>
                  <a:rPr lang="nl-BE" sz="2000" b="0" i="0" u="none" strike="noStrike" baseline="0" dirty="0">
                    <a:solidFill>
                      <a:srgbClr val="00396A"/>
                    </a:solidFill>
                    <a:latin typeface="MyriadPro-Regular"/>
                  </a:rPr>
                  <a:t> (Luxemburg), UGEM (Bergen), UGEN (Namen).</a:t>
                </a:r>
                <a:endParaRPr lang="nl-BE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nl-NL" sz="1400" b="0" i="0" u="none" strike="noStrike" baseline="0" dirty="0">
                  <a:solidFill>
                    <a:srgbClr val="00396A"/>
                  </a:solidFill>
                  <a:latin typeface="MyriadPro-Regular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NL" b="0" i="0" u="none" strike="noStrike" baseline="0" dirty="0">
                    <a:solidFill>
                      <a:srgbClr val="00396A"/>
                    </a:solidFill>
                    <a:latin typeface="MyriadPro-Regular"/>
                  </a:rPr>
                  <a:t> </a:t>
                </a:r>
                <a:r>
                  <a:rPr lang="nl-NL" dirty="0">
                    <a:solidFill>
                      <a:srgbClr val="00396A"/>
                    </a:solidFill>
                    <a:latin typeface="MyriadPro-Regular"/>
                  </a:rPr>
                  <a:t>Regionaal: VVLE</a:t>
                </a:r>
                <a:endParaRPr lang="nl-NL" b="0" i="0" u="none" strike="noStrike" baseline="0" dirty="0">
                  <a:solidFill>
                    <a:srgbClr val="00396A"/>
                  </a:solidFill>
                  <a:latin typeface="MyriadPro-Regular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3CC69C-A041-C361-8DFA-764000165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7646" cy="4351338"/>
              </a:xfrm>
              <a:blipFill>
                <a:blip r:embed="rId3"/>
                <a:stretch>
                  <a:fillRect l="-1019" t="-30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Waarom kiezen voor lijst BULE vzw?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3CC69C-A041-C361-8DFA-764000165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E³ garantie : Effectief – Efficiënt – Eerlijk</a:t>
                </a:r>
              </a:p>
              <a:p>
                <a:pPr marL="0" indent="0">
                  <a:buNone/>
                </a:pPr>
                <a:endParaRPr lang="nl-BE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Kenmerken van de lijst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Duidelijk : 1 kandidaat op 1 plaats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Evenwichtig en representatief : kandidaten uit alle provincies en alle statuten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Vereniging van jeugd en ervaring (25 t.e.m. 65 jaar)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Goede vertegenwoordiging van vrouwen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𝑖𝑗𝑛𝑎</m:t>
                    </m:r>
                    <m:r>
                      <a:rPr lang="nl-NL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25%)</m:t>
                    </m:r>
                  </m:oMath>
                </a14:m>
                <a:endParaRPr lang="nl-BE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Diversiteit in expertises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nl-BE" dirty="0">
                    <a:solidFill>
                      <a:schemeClr val="accent1">
                        <a:lumMod val="75000"/>
                      </a:schemeClr>
                    </a:solidFill>
                  </a:rPr>
                  <a:t> Respect voor ALLE landmeters-experten</a:t>
                </a:r>
              </a:p>
              <a:p>
                <a:endParaRPr lang="nl-B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3CC69C-A041-C361-8DFA-764000165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Doelstellingen BULE vzw in de Orde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CC69C-A041-C361-8DFA-76400016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5041314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Structurele dialoog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Toegang tot gegevens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Waken op oneerlijke concurrentie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Illegale uitoefening van beroep aanpakken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Werk Federale Raden voortzetten en verbeteren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Aandacht voor deontologie en collegialiteit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Ervoor zorgen dat autoriteiten, administraties en partners met respect samenwerken met ons beroep (procedures vereenvoudigen)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Specifieke karakter van ons beroep, onafhankelijkheid, knowhow en ons auteursrecht verdedigen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Academische opleidingen in overeenstemming met behoeften van het beroep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Promoten van studies die toegang geven tot het beroep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Verplicht maken van as-</a:t>
            </a:r>
            <a:r>
              <a:rPr lang="nl-BE" sz="2000" dirty="0" err="1">
                <a:solidFill>
                  <a:schemeClr val="accent1">
                    <a:lumMod val="75000"/>
                  </a:schemeClr>
                </a:solidFill>
              </a:rPr>
              <a:t>builtplannen</a:t>
            </a:r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 opgemaakt door landmeter-expert voor regeling mede-eigendom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Uitwerken praktische modaliteiten met notariaat inzake overschrijving</a:t>
            </a:r>
          </a:p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Uitwerken reglementering inzake archivering van opmetingsplannen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399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Info stemming 17 oktober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93DEC00-2204-D528-B4BD-9CFE7965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0000"/>
            <a:ext cx="10996893" cy="523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i="1" dirty="0">
                <a:solidFill>
                  <a:srgbClr val="FF6600"/>
                </a:solidFill>
              </a:rPr>
              <a:t>52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plaatsen worden ingevuld </a:t>
            </a:r>
          </a:p>
          <a:p>
            <a:pPr marL="0" indent="0">
              <a:buNone/>
            </a:pPr>
            <a:r>
              <a:rPr lang="nl-NL" sz="2400" u="sng" dirty="0">
                <a:solidFill>
                  <a:schemeClr val="accent1">
                    <a:lumMod val="75000"/>
                  </a:schemeClr>
                </a:solidFill>
              </a:rPr>
              <a:t>Nationale Raad 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000" i="1" dirty="0">
                <a:solidFill>
                  <a:srgbClr val="FF6600"/>
                </a:solidFill>
              </a:rPr>
              <a:t>10 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plaatsen)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nl-NL" sz="2400" u="sng" dirty="0">
                <a:solidFill>
                  <a:schemeClr val="accent1">
                    <a:lumMod val="75000"/>
                  </a:schemeClr>
                </a:solidFill>
              </a:rPr>
              <a:t>Nationale Raad plaatsvervangers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000" i="1" dirty="0">
                <a:solidFill>
                  <a:srgbClr val="FF6600"/>
                </a:solidFill>
              </a:rPr>
              <a:t>10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plaatsen)</a:t>
            </a:r>
            <a:endParaRPr lang="nl-NL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FF6600"/>
                </a:solidFill>
              </a:rPr>
              <a:t>5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Nederlandstaligen			</a:t>
            </a:r>
            <a:r>
              <a:rPr lang="nl-NL" sz="2000" i="1" dirty="0">
                <a:solidFill>
                  <a:srgbClr val="FF6600"/>
                </a:solidFill>
              </a:rPr>
              <a:t>5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Nederlandstaligen</a:t>
            </a:r>
          </a:p>
          <a:p>
            <a:pPr marL="0" indent="0">
              <a:buNone/>
            </a:pPr>
            <a:r>
              <a:rPr lang="nl-NL" sz="2000" i="1" dirty="0">
                <a:solidFill>
                  <a:srgbClr val="FF6600"/>
                </a:solidFill>
              </a:rPr>
              <a:t>5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nl-NL" sz="2000" i="1" dirty="0">
                <a:solidFill>
                  <a:srgbClr val="FF6600"/>
                </a:solidFill>
              </a:rPr>
              <a:t>5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Waarbinnen 7 uiterst zelfstandigen en 3 ambtenaren/werknemers</a:t>
            </a:r>
          </a:p>
          <a:p>
            <a:pPr marL="0" indent="0">
              <a:buNone/>
            </a:pPr>
            <a:endParaRPr lang="nl-NL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Uitvoerende Kamer NL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000" i="1" dirty="0">
                <a:solidFill>
                  <a:srgbClr val="FF6600"/>
                </a:solidFill>
              </a:rPr>
              <a:t>4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 plaatsen)	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Uitvoerende Kamer plaatsvervangers NL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800" i="1" dirty="0">
                <a:solidFill>
                  <a:srgbClr val="FF6600"/>
                </a:solidFill>
              </a:rPr>
              <a:t>4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 plaatsen)</a:t>
            </a:r>
          </a:p>
          <a:p>
            <a:pPr marL="0" indent="0">
              <a:buNone/>
            </a:pP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Nederlandstaligen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Nederlandstaligen</a:t>
            </a:r>
          </a:p>
          <a:p>
            <a:pPr marL="0" indent="0">
              <a:buNone/>
            </a:pP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Chambre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exécutive FR-DE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800" i="1" dirty="0">
                <a:solidFill>
                  <a:srgbClr val="FF6600"/>
                </a:solidFill>
              </a:rPr>
              <a:t>4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 plaatsen)	</a:t>
            </a:r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Chambre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exécutive  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suppléants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FR-DE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600" i="1" dirty="0">
                <a:solidFill>
                  <a:srgbClr val="FF6600"/>
                </a:solidFill>
              </a:rPr>
              <a:t>4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 plaatsen)</a:t>
            </a:r>
          </a:p>
          <a:p>
            <a:pPr marL="0" indent="0">
              <a:buNone/>
            </a:pP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nl-NL" sz="1800" i="1" dirty="0">
                <a:solidFill>
                  <a:srgbClr val="FF6600"/>
                </a:solidFill>
              </a:rPr>
              <a:t>4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</a:p>
          <a:p>
            <a:pPr marL="0" indent="0">
              <a:buNone/>
            </a:pPr>
            <a:endParaRPr lang="nl-NL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Kamer van Beroep NL 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800" i="1" dirty="0">
                <a:solidFill>
                  <a:srgbClr val="FF6600"/>
                </a:solidFill>
              </a:rPr>
              <a:t>4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 plaatsen)		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Kamer van beroep plaatsvervangers NL 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600" i="1" dirty="0">
                <a:solidFill>
                  <a:srgbClr val="FF6600"/>
                </a:solidFill>
              </a:rPr>
              <a:t>4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 plaatsen)</a:t>
            </a:r>
          </a:p>
          <a:p>
            <a:pPr marL="0" indent="0">
              <a:buNone/>
            </a:pP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Nederlandstalige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Nederlandstalige</a:t>
            </a:r>
          </a:p>
          <a:p>
            <a:pPr marL="0" indent="0">
              <a:buNone/>
            </a:pP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Chambre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d’Appel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FR-DE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800" i="1" dirty="0">
                <a:solidFill>
                  <a:srgbClr val="FF6600"/>
                </a:solidFill>
              </a:rPr>
              <a:t>4</a:t>
            </a:r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 plaatsen)	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Chambre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d’Appel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u="sng" dirty="0" err="1">
                <a:solidFill>
                  <a:schemeClr val="accent1">
                    <a:lumMod val="75000"/>
                  </a:schemeClr>
                </a:solidFill>
              </a:rPr>
              <a:t>suppléants</a:t>
            </a:r>
            <a:r>
              <a:rPr lang="nl-NL" sz="2200" u="sng" dirty="0">
                <a:solidFill>
                  <a:schemeClr val="accent1">
                    <a:lumMod val="75000"/>
                  </a:schemeClr>
                </a:solidFill>
              </a:rPr>
              <a:t> FR-DE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1600" i="1" dirty="0">
                <a:solidFill>
                  <a:srgbClr val="FF6600"/>
                </a:solidFill>
              </a:rPr>
              <a:t>4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 plaatsen)</a:t>
            </a:r>
          </a:p>
          <a:p>
            <a:pPr marL="0" indent="0">
              <a:buNone/>
            </a:pP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nl-NL" sz="1900" i="1" dirty="0">
                <a:solidFill>
                  <a:srgbClr val="FF6600"/>
                </a:solidFill>
              </a:rPr>
              <a:t>4</a:t>
            </a:r>
            <a:r>
              <a:rPr lang="nl-NL" sz="1900" dirty="0">
                <a:solidFill>
                  <a:schemeClr val="accent1">
                    <a:lumMod val="75000"/>
                  </a:schemeClr>
                </a:solidFill>
              </a:rPr>
              <a:t> Frans-Duitstaligen</a:t>
            </a:r>
            <a:endParaRPr lang="nl-NL" sz="19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Boog 3">
            <a:extLst>
              <a:ext uri="{FF2B5EF4-FFF2-40B4-BE49-F238E27FC236}">
                <a16:creationId xmlns:a16="http://schemas.microsoft.com/office/drawing/2014/main" id="{F86AADCC-3520-21BD-7B57-A1DEB04F3EC0}"/>
              </a:ext>
            </a:extLst>
          </p:cNvPr>
          <p:cNvSpPr/>
          <p:nvPr/>
        </p:nvSpPr>
        <p:spPr>
          <a:xfrm rot="2812191">
            <a:off x="10175665" y="3891279"/>
            <a:ext cx="751840" cy="660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Boog 5">
            <a:extLst>
              <a:ext uri="{FF2B5EF4-FFF2-40B4-BE49-F238E27FC236}">
                <a16:creationId xmlns:a16="http://schemas.microsoft.com/office/drawing/2014/main" id="{9F770E02-0BAB-EBFE-B938-0F29C1F4FE25}"/>
              </a:ext>
            </a:extLst>
          </p:cNvPr>
          <p:cNvSpPr/>
          <p:nvPr/>
        </p:nvSpPr>
        <p:spPr>
          <a:xfrm rot="2812191">
            <a:off x="10175665" y="5455919"/>
            <a:ext cx="751840" cy="660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81D36090-0560-454A-E3FE-76E824002E41}"/>
              </a:ext>
            </a:extLst>
          </p:cNvPr>
          <p:cNvSpPr/>
          <p:nvPr/>
        </p:nvSpPr>
        <p:spPr>
          <a:xfrm rot="13770123">
            <a:off x="624697" y="3988007"/>
            <a:ext cx="751840" cy="660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12ACABA6-FC51-52A6-7437-0B9F308074DE}"/>
              </a:ext>
            </a:extLst>
          </p:cNvPr>
          <p:cNvSpPr/>
          <p:nvPr/>
        </p:nvSpPr>
        <p:spPr>
          <a:xfrm rot="13770123">
            <a:off x="624698" y="5633927"/>
            <a:ext cx="751840" cy="660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B90119B-0456-35C6-FC04-023F83DFFED6}"/>
              </a:ext>
            </a:extLst>
          </p:cNvPr>
          <p:cNvSpPr/>
          <p:nvPr/>
        </p:nvSpPr>
        <p:spPr>
          <a:xfrm>
            <a:off x="173161" y="1920863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5CFA18C-87AC-085F-D750-F825ACB4C970}"/>
              </a:ext>
            </a:extLst>
          </p:cNvPr>
          <p:cNvSpPr/>
          <p:nvPr/>
        </p:nvSpPr>
        <p:spPr>
          <a:xfrm>
            <a:off x="4884243" y="1920863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4D76D3-E785-573F-5B8E-4DCD15F28632}"/>
              </a:ext>
            </a:extLst>
          </p:cNvPr>
          <p:cNvSpPr/>
          <p:nvPr/>
        </p:nvSpPr>
        <p:spPr>
          <a:xfrm>
            <a:off x="164926" y="3172587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9C3E5C0-4F17-8F0D-5F98-469EB4123EA0}"/>
              </a:ext>
            </a:extLst>
          </p:cNvPr>
          <p:cNvSpPr/>
          <p:nvPr/>
        </p:nvSpPr>
        <p:spPr>
          <a:xfrm>
            <a:off x="164926" y="3898122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CBE8A10-3CFA-814F-04C3-067896D59A61}"/>
              </a:ext>
            </a:extLst>
          </p:cNvPr>
          <p:cNvSpPr/>
          <p:nvPr/>
        </p:nvSpPr>
        <p:spPr>
          <a:xfrm>
            <a:off x="4884244" y="3172587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FD11B97-C480-951A-DDBC-4EE38CBBB279}"/>
              </a:ext>
            </a:extLst>
          </p:cNvPr>
          <p:cNvSpPr/>
          <p:nvPr/>
        </p:nvSpPr>
        <p:spPr>
          <a:xfrm>
            <a:off x="4884243" y="3798241"/>
            <a:ext cx="458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E56E328-755B-E838-B3BA-18B49FFF1F1E}"/>
              </a:ext>
            </a:extLst>
          </p:cNvPr>
          <p:cNvSpPr/>
          <p:nvPr/>
        </p:nvSpPr>
        <p:spPr>
          <a:xfrm>
            <a:off x="164926" y="4818507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1130030-DFB7-F630-E0A5-36927903E155}"/>
              </a:ext>
            </a:extLst>
          </p:cNvPr>
          <p:cNvSpPr/>
          <p:nvPr/>
        </p:nvSpPr>
        <p:spPr>
          <a:xfrm>
            <a:off x="164926" y="5463827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8FD4DAC-B741-F676-4F98-66F4FF150A8C}"/>
              </a:ext>
            </a:extLst>
          </p:cNvPr>
          <p:cNvSpPr/>
          <p:nvPr/>
        </p:nvSpPr>
        <p:spPr>
          <a:xfrm>
            <a:off x="4884243" y="4778254"/>
            <a:ext cx="4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nl-N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BEA1002-32E4-F01C-AE3F-3FAFE3FEEA9A}"/>
              </a:ext>
            </a:extLst>
          </p:cNvPr>
          <p:cNvSpPr/>
          <p:nvPr/>
        </p:nvSpPr>
        <p:spPr>
          <a:xfrm>
            <a:off x="4747187" y="5423574"/>
            <a:ext cx="7328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473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Onze aanbeveling (allen aanduiden)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32878-5BB1-8742-360A-7A6AD326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4351338"/>
          </a:xfrm>
        </p:spPr>
        <p:txBody>
          <a:bodyPr/>
          <a:lstStyle/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Nationale Raad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10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82284D-FFB1-E71A-4626-F183FFB81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48" y="2074438"/>
            <a:ext cx="10481975" cy="18099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A0E895-D357-F95B-727D-B2453D7C6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26" y="3949303"/>
            <a:ext cx="104819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Onze aanbeveling (allen aanduiden)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32878-5BB1-8742-360A-7A6AD326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4351338"/>
          </a:xfrm>
        </p:spPr>
        <p:txBody>
          <a:bodyPr/>
          <a:lstStyle/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Nationale Raad plaatsvervangers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10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B17118-BEA8-696B-9B05-180FFE747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11" y="2238886"/>
            <a:ext cx="10415290" cy="12600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B2E0E8-3725-436B-104E-04D5D7267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11" y="4181715"/>
            <a:ext cx="10415290" cy="12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7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F7CE-FB04-6BFE-8EF7-976EF89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Onze aanbeveling (allen aanduiden)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202D2-CE4A-D045-2399-FDE89389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03" y="125998"/>
            <a:ext cx="1781490" cy="132556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32878-5BB1-8742-360A-7A6AD326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61"/>
            <a:ext cx="10515600" cy="4351338"/>
          </a:xfrm>
        </p:spPr>
        <p:txBody>
          <a:bodyPr/>
          <a:lstStyle/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Uitvoerende kamer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800" u="sng" dirty="0">
                <a:solidFill>
                  <a:schemeClr val="accent1">
                    <a:lumMod val="75000"/>
                  </a:schemeClr>
                </a:solidFill>
              </a:rPr>
              <a:t>Uitvoerende kamer plaatsvervangers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sz="2400" i="1" dirty="0">
                <a:solidFill>
                  <a:srgbClr val="FF6600"/>
                </a:solidFill>
              </a:rPr>
              <a:t>4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plaatsen) NL</a:t>
            </a: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BE0679-31E8-7C15-1EB4-9417E7894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85" y="2040611"/>
            <a:ext cx="10187546" cy="16779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F79CCD-6EE8-F374-96C7-80B35BD37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85" y="4311567"/>
            <a:ext cx="10207315" cy="13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43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663</Words>
  <Application>Microsoft Office PowerPoint</Application>
  <PresentationFormat>Breedbeeld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MyriadPro-Regular</vt:lpstr>
      <vt:lpstr>Wingdings</vt:lpstr>
      <vt:lpstr>Thème Office</vt:lpstr>
      <vt:lpstr>PowerPoint-presentatie</vt:lpstr>
      <vt:lpstr>Overzicht van de vergadering</vt:lpstr>
      <vt:lpstr>Wat is BULE vzw?</vt:lpstr>
      <vt:lpstr>Waarom kiezen voor lijst BULE vzw?</vt:lpstr>
      <vt:lpstr>Doelstellingen BULE vzw in de Orde</vt:lpstr>
      <vt:lpstr>Info stemming 17 oktober 2024</vt:lpstr>
      <vt:lpstr>Onze aanbeveling (allen aanduiden)</vt:lpstr>
      <vt:lpstr>Onze aanbeveling (allen aanduiden)</vt:lpstr>
      <vt:lpstr>Onze aanbeveling (allen aanduiden)</vt:lpstr>
      <vt:lpstr>Onze aanbeveling (allen aanduiden)</vt:lpstr>
      <vt:lpstr>Onze aanbeveling (allen aanduiden)</vt:lpstr>
      <vt:lpstr>Info stemming 17 oktober 2024 Blik op de stemming online</vt:lpstr>
      <vt:lpstr>Info stemming 17 oktober 2024 Blik op de stemming online</vt:lpstr>
      <vt:lpstr>Info stemming 17 oktober 2024 Blik op de stemming online</vt:lpstr>
      <vt:lpstr>Info stemming 17 oktober 2024 Blik op de stemming online</vt:lpstr>
      <vt:lpstr>Info stemming 17 oktober 2024 Blik op de stemming online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Jean-Yves Pirlot</dc:creator>
  <cp:lastModifiedBy>Nele Vanhoutte</cp:lastModifiedBy>
  <cp:revision>2</cp:revision>
  <cp:lastPrinted>2024-10-15T16:15:45Z</cp:lastPrinted>
  <dcterms:created xsi:type="dcterms:W3CDTF">2024-07-24T13:47:58Z</dcterms:created>
  <dcterms:modified xsi:type="dcterms:W3CDTF">2024-10-15T17:31:10Z</dcterms:modified>
</cp:coreProperties>
</file>