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49" r:id="rId4"/>
  </p:sldMasterIdLst>
  <p:notesMasterIdLst>
    <p:notesMasterId r:id="rId28"/>
  </p:notesMasterIdLst>
  <p:handoutMasterIdLst>
    <p:handoutMasterId r:id="rId29"/>
  </p:handoutMasterIdLst>
  <p:sldIdLst>
    <p:sldId id="387" r:id="rId5"/>
    <p:sldId id="379" r:id="rId6"/>
    <p:sldId id="502" r:id="rId7"/>
    <p:sldId id="503" r:id="rId8"/>
    <p:sldId id="504" r:id="rId9"/>
    <p:sldId id="506" r:id="rId10"/>
    <p:sldId id="512" r:id="rId11"/>
    <p:sldId id="528" r:id="rId12"/>
    <p:sldId id="511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ursen Hanne" initials="VH" lastIdx="1" clrIdx="0">
    <p:extLst>
      <p:ext uri="{19B8F6BF-5375-455C-9EA6-DF929625EA0E}">
        <p15:presenceInfo xmlns:p15="http://schemas.microsoft.com/office/powerpoint/2012/main" userId="S-1-5-21-1073944968-1166168110-134157935-31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F51"/>
    <a:srgbClr val="33CCFF"/>
    <a:srgbClr val="CCC679"/>
    <a:srgbClr val="1D2A45"/>
    <a:srgbClr val="778575"/>
    <a:srgbClr val="60362D"/>
    <a:srgbClr val="9EC7A5"/>
    <a:srgbClr val="0096C5"/>
    <a:srgbClr val="8B775D"/>
    <a:srgbClr val="776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5" autoAdjust="0"/>
    <p:restoredTop sz="86387" autoAdjust="0"/>
  </p:normalViewPr>
  <p:slideViewPr>
    <p:cSldViewPr>
      <p:cViewPr varScale="1">
        <p:scale>
          <a:sx n="105" d="100"/>
          <a:sy n="105" d="100"/>
        </p:scale>
        <p:origin x="10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2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413" y="-10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13302-6ADE-4074-954B-184E3005CA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79FB7D3-7F7E-4B66-8767-2F7DCBFD5CCD}">
      <dgm:prSet phldrT="[Tekst]" custT="1"/>
      <dgm:spPr>
        <a:solidFill>
          <a:schemeClr val="tx2"/>
        </a:solidFill>
      </dgm:spPr>
      <dgm:t>
        <a:bodyPr/>
        <a:lstStyle/>
        <a:p>
          <a:r>
            <a:rPr lang="nl-BE" sz="3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Verwerk ik persoons-gegevens? </a:t>
          </a:r>
          <a:endParaRPr lang="nl-BE" sz="3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9780FF-EF4F-44E9-B14E-1C3603A55574}" type="parTrans" cxnId="{DA817151-4006-477C-BC42-2B5FC36D7115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735B8C-FD21-4B4A-8A8C-207F96E720F3}" type="sibTrans" cxnId="{DA817151-4006-477C-BC42-2B5FC36D7115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13CCC8-DB0C-4A37-AF3F-5F81A7854F1E}" type="asst">
      <dgm:prSet phldrT="[Tekst]" custT="1"/>
      <dgm:spPr/>
      <dgm:t>
        <a:bodyPr/>
        <a:lstStyle/>
        <a:p>
          <a:r>
            <a:rPr lang="nl-BE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Verwerken</a:t>
          </a:r>
          <a:r>
            <a:rPr lang="nl-BE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= verzamelen, vastleggen, ordenen, structureren, opslaan, bijwerken, … </a:t>
          </a:r>
          <a:endParaRPr lang="nl-BE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DD3E42-7FDF-4121-AD79-626C93136728}" type="parTrans" cxnId="{C73D9F3E-B19B-4234-9BB7-03C3987CA060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527124-E51C-4664-9C0C-3ECF6D56AD06}" type="sibTrans" cxnId="{C73D9F3E-B19B-4234-9BB7-03C3987CA060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CCFBB6-9F9B-44B8-9963-548FAC367111}" type="asst">
      <dgm:prSet phldrT="[Tekst]" custT="1"/>
      <dgm:spPr/>
      <dgm:t>
        <a:bodyPr/>
        <a:lstStyle/>
        <a:p>
          <a:r>
            <a:rPr lang="nl-BE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Persoonsgegevens</a:t>
          </a:r>
          <a:r>
            <a:rPr lang="nl-BE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= alle informatie over een geïdentificeerde of identificeerbare natuurlijke persoon (= betrokkene, data subject)</a:t>
          </a:r>
          <a:endParaRPr lang="nl-BE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A251F2-E04D-4DA5-8D12-594463ADBA47}" type="parTrans" cxnId="{A4FB0486-C6D6-4BC9-9D94-5021B183537F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BB4FFD-7CF9-4D3A-AE09-555CFE058ECB}" type="sibTrans" cxnId="{A4FB0486-C6D6-4BC9-9D94-5021B183537F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2FD4A8-4531-49B8-AD01-860D72672E18}" type="pres">
      <dgm:prSet presAssocID="{A2113302-6ADE-4074-954B-184E3005CA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61978007-65F0-4D42-900A-39E3F6DBF8B6}" type="pres">
      <dgm:prSet presAssocID="{979FB7D3-7F7E-4B66-8767-2F7DCBFD5CCD}" presName="hierRoot1" presStyleCnt="0">
        <dgm:presLayoutVars>
          <dgm:hierBranch val="init"/>
        </dgm:presLayoutVars>
      </dgm:prSet>
      <dgm:spPr/>
    </dgm:pt>
    <dgm:pt modelId="{E234605E-4097-42E2-8560-D024C5548609}" type="pres">
      <dgm:prSet presAssocID="{979FB7D3-7F7E-4B66-8767-2F7DCBFD5CCD}" presName="rootComposite1" presStyleCnt="0"/>
      <dgm:spPr/>
    </dgm:pt>
    <dgm:pt modelId="{D2CF300A-8B11-4609-A7AF-149BA315E9AB}" type="pres">
      <dgm:prSet presAssocID="{979FB7D3-7F7E-4B66-8767-2F7DCBFD5CCD}" presName="rootText1" presStyleLbl="node0" presStyleIdx="0" presStyleCnt="1" custScaleX="132696" custScaleY="14779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25DB0EA-0FA5-4875-855D-1CC1E5DDF01A}" type="pres">
      <dgm:prSet presAssocID="{979FB7D3-7F7E-4B66-8767-2F7DCBFD5CCD}" presName="rootConnector1" presStyleLbl="node1" presStyleIdx="0" presStyleCnt="0"/>
      <dgm:spPr/>
      <dgm:t>
        <a:bodyPr/>
        <a:lstStyle/>
        <a:p>
          <a:endParaRPr lang="nl-BE"/>
        </a:p>
      </dgm:t>
    </dgm:pt>
    <dgm:pt modelId="{18F61448-AE55-4531-8371-D1E6B7643CD8}" type="pres">
      <dgm:prSet presAssocID="{979FB7D3-7F7E-4B66-8767-2F7DCBFD5CCD}" presName="hierChild2" presStyleCnt="0"/>
      <dgm:spPr/>
    </dgm:pt>
    <dgm:pt modelId="{1A71A12C-83FE-4C92-8A4E-C4B3374CCD01}" type="pres">
      <dgm:prSet presAssocID="{979FB7D3-7F7E-4B66-8767-2F7DCBFD5CCD}" presName="hierChild3" presStyleCnt="0"/>
      <dgm:spPr/>
    </dgm:pt>
    <dgm:pt modelId="{DE62C17E-C16C-434E-978A-1E136654F90B}" type="pres">
      <dgm:prSet presAssocID="{3EDD3E42-7FDF-4121-AD79-626C93136728}" presName="Name111" presStyleLbl="parChTrans1D2" presStyleIdx="0" presStyleCnt="2"/>
      <dgm:spPr/>
      <dgm:t>
        <a:bodyPr/>
        <a:lstStyle/>
        <a:p>
          <a:endParaRPr lang="nl-BE"/>
        </a:p>
      </dgm:t>
    </dgm:pt>
    <dgm:pt modelId="{2A6B093E-83B9-4F51-AD96-41B1045121B0}" type="pres">
      <dgm:prSet presAssocID="{4113CCC8-DB0C-4A37-AF3F-5F81A7854F1E}" presName="hierRoot3" presStyleCnt="0">
        <dgm:presLayoutVars>
          <dgm:hierBranch val="init"/>
        </dgm:presLayoutVars>
      </dgm:prSet>
      <dgm:spPr/>
    </dgm:pt>
    <dgm:pt modelId="{86AD9C3B-9A8B-44A9-BEB7-47064D392866}" type="pres">
      <dgm:prSet presAssocID="{4113CCC8-DB0C-4A37-AF3F-5F81A7854F1E}" presName="rootComposite3" presStyleCnt="0"/>
      <dgm:spPr/>
    </dgm:pt>
    <dgm:pt modelId="{EC72177A-D661-4644-803F-A7BC809F7C08}" type="pres">
      <dgm:prSet presAssocID="{4113CCC8-DB0C-4A37-AF3F-5F81A7854F1E}" presName="rootText3" presStyleLbl="asst1" presStyleIdx="0" presStyleCnt="2" custScaleX="117649" custScaleY="13295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68D4051-02AA-4FB4-A329-2EFFD9B4D84F}" type="pres">
      <dgm:prSet presAssocID="{4113CCC8-DB0C-4A37-AF3F-5F81A7854F1E}" presName="rootConnector3" presStyleLbl="asst1" presStyleIdx="0" presStyleCnt="2"/>
      <dgm:spPr/>
      <dgm:t>
        <a:bodyPr/>
        <a:lstStyle/>
        <a:p>
          <a:endParaRPr lang="nl-BE"/>
        </a:p>
      </dgm:t>
    </dgm:pt>
    <dgm:pt modelId="{0509D617-CC79-49B0-BDCC-7CB6C15D2DA1}" type="pres">
      <dgm:prSet presAssocID="{4113CCC8-DB0C-4A37-AF3F-5F81A7854F1E}" presName="hierChild6" presStyleCnt="0"/>
      <dgm:spPr/>
    </dgm:pt>
    <dgm:pt modelId="{D37B8418-07FC-4A24-AE93-0DFB71BB3820}" type="pres">
      <dgm:prSet presAssocID="{4113CCC8-DB0C-4A37-AF3F-5F81A7854F1E}" presName="hierChild7" presStyleCnt="0"/>
      <dgm:spPr/>
    </dgm:pt>
    <dgm:pt modelId="{B0DB61A6-4B1E-49DD-B3F5-A8C900472740}" type="pres">
      <dgm:prSet presAssocID="{E7A251F2-E04D-4DA5-8D12-594463ADBA47}" presName="Name111" presStyleLbl="parChTrans1D2" presStyleIdx="1" presStyleCnt="2"/>
      <dgm:spPr/>
      <dgm:t>
        <a:bodyPr/>
        <a:lstStyle/>
        <a:p>
          <a:endParaRPr lang="nl-BE"/>
        </a:p>
      </dgm:t>
    </dgm:pt>
    <dgm:pt modelId="{ADA44030-1C80-408F-8020-758EA7B3C29D}" type="pres">
      <dgm:prSet presAssocID="{29CCFBB6-9F9B-44B8-9963-548FAC367111}" presName="hierRoot3" presStyleCnt="0">
        <dgm:presLayoutVars>
          <dgm:hierBranch val="init"/>
        </dgm:presLayoutVars>
      </dgm:prSet>
      <dgm:spPr/>
    </dgm:pt>
    <dgm:pt modelId="{EE6AE23F-BF4A-462C-A72A-B9C7F324DB7E}" type="pres">
      <dgm:prSet presAssocID="{29CCFBB6-9F9B-44B8-9963-548FAC367111}" presName="rootComposite3" presStyleCnt="0"/>
      <dgm:spPr/>
    </dgm:pt>
    <dgm:pt modelId="{23B69C1C-2F06-490A-A0B6-A5FA7FEC40F8}" type="pres">
      <dgm:prSet presAssocID="{29CCFBB6-9F9B-44B8-9963-548FAC367111}" presName="rootText3" presStyleLbl="asst1" presStyleIdx="1" presStyleCnt="2" custScaleX="121302" custScaleY="13427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845629D-E808-49DA-850A-16699CDC1555}" type="pres">
      <dgm:prSet presAssocID="{29CCFBB6-9F9B-44B8-9963-548FAC367111}" presName="rootConnector3" presStyleLbl="asst1" presStyleIdx="1" presStyleCnt="2"/>
      <dgm:spPr/>
      <dgm:t>
        <a:bodyPr/>
        <a:lstStyle/>
        <a:p>
          <a:endParaRPr lang="nl-BE"/>
        </a:p>
      </dgm:t>
    </dgm:pt>
    <dgm:pt modelId="{EEA96076-301F-4905-9CA0-257AF6207F3C}" type="pres">
      <dgm:prSet presAssocID="{29CCFBB6-9F9B-44B8-9963-548FAC367111}" presName="hierChild6" presStyleCnt="0"/>
      <dgm:spPr/>
    </dgm:pt>
    <dgm:pt modelId="{2556D439-2F26-4E12-8C29-D758D3925D06}" type="pres">
      <dgm:prSet presAssocID="{29CCFBB6-9F9B-44B8-9963-548FAC367111}" presName="hierChild7" presStyleCnt="0"/>
      <dgm:spPr/>
    </dgm:pt>
  </dgm:ptLst>
  <dgm:cxnLst>
    <dgm:cxn modelId="{3E392124-0C7B-4B59-90FC-273B13C3BF3A}" type="presOf" srcId="{3EDD3E42-7FDF-4121-AD79-626C93136728}" destId="{DE62C17E-C16C-434E-978A-1E136654F90B}" srcOrd="0" destOrd="0" presId="urn:microsoft.com/office/officeart/2005/8/layout/orgChart1"/>
    <dgm:cxn modelId="{DA817151-4006-477C-BC42-2B5FC36D7115}" srcId="{A2113302-6ADE-4074-954B-184E3005CA3B}" destId="{979FB7D3-7F7E-4B66-8767-2F7DCBFD5CCD}" srcOrd="0" destOrd="0" parTransId="{089780FF-EF4F-44E9-B14E-1C3603A55574}" sibTransId="{A3735B8C-FD21-4B4A-8A8C-207F96E720F3}"/>
    <dgm:cxn modelId="{B6B80C42-16A2-4A21-AC61-E912843EECBA}" type="presOf" srcId="{29CCFBB6-9F9B-44B8-9963-548FAC367111}" destId="{23B69C1C-2F06-490A-A0B6-A5FA7FEC40F8}" srcOrd="0" destOrd="0" presId="urn:microsoft.com/office/officeart/2005/8/layout/orgChart1"/>
    <dgm:cxn modelId="{0082E5FB-2430-466B-B5EA-91611866E5D1}" type="presOf" srcId="{4113CCC8-DB0C-4A37-AF3F-5F81A7854F1E}" destId="{368D4051-02AA-4FB4-A329-2EFFD9B4D84F}" srcOrd="1" destOrd="0" presId="urn:microsoft.com/office/officeart/2005/8/layout/orgChart1"/>
    <dgm:cxn modelId="{432C3509-60BB-4D92-9A22-F558A9B5E5D3}" type="presOf" srcId="{979FB7D3-7F7E-4B66-8767-2F7DCBFD5CCD}" destId="{225DB0EA-0FA5-4875-855D-1CC1E5DDF01A}" srcOrd="1" destOrd="0" presId="urn:microsoft.com/office/officeart/2005/8/layout/orgChart1"/>
    <dgm:cxn modelId="{74D186AD-E812-458C-B963-BF92F4107AB4}" type="presOf" srcId="{E7A251F2-E04D-4DA5-8D12-594463ADBA47}" destId="{B0DB61A6-4B1E-49DD-B3F5-A8C900472740}" srcOrd="0" destOrd="0" presId="urn:microsoft.com/office/officeart/2005/8/layout/orgChart1"/>
    <dgm:cxn modelId="{9B5C9C08-BD34-4D16-9F20-101789316EF2}" type="presOf" srcId="{979FB7D3-7F7E-4B66-8767-2F7DCBFD5CCD}" destId="{D2CF300A-8B11-4609-A7AF-149BA315E9AB}" srcOrd="0" destOrd="0" presId="urn:microsoft.com/office/officeart/2005/8/layout/orgChart1"/>
    <dgm:cxn modelId="{C73D9F3E-B19B-4234-9BB7-03C3987CA060}" srcId="{979FB7D3-7F7E-4B66-8767-2F7DCBFD5CCD}" destId="{4113CCC8-DB0C-4A37-AF3F-5F81A7854F1E}" srcOrd="0" destOrd="0" parTransId="{3EDD3E42-7FDF-4121-AD79-626C93136728}" sibTransId="{EA527124-E51C-4664-9C0C-3ECF6D56AD06}"/>
    <dgm:cxn modelId="{A4FB0486-C6D6-4BC9-9D94-5021B183537F}" srcId="{979FB7D3-7F7E-4B66-8767-2F7DCBFD5CCD}" destId="{29CCFBB6-9F9B-44B8-9963-548FAC367111}" srcOrd="1" destOrd="0" parTransId="{E7A251F2-E04D-4DA5-8D12-594463ADBA47}" sibTransId="{A9BB4FFD-7CF9-4D3A-AE09-555CFE058ECB}"/>
    <dgm:cxn modelId="{7463A173-03BC-486A-AAD1-EA824AFCDDD8}" type="presOf" srcId="{A2113302-6ADE-4074-954B-184E3005CA3B}" destId="{7A2FD4A8-4531-49B8-AD01-860D72672E18}" srcOrd="0" destOrd="0" presId="urn:microsoft.com/office/officeart/2005/8/layout/orgChart1"/>
    <dgm:cxn modelId="{0B893D29-0E93-4941-B55F-7E438EFC18A7}" type="presOf" srcId="{4113CCC8-DB0C-4A37-AF3F-5F81A7854F1E}" destId="{EC72177A-D661-4644-803F-A7BC809F7C08}" srcOrd="0" destOrd="0" presId="urn:microsoft.com/office/officeart/2005/8/layout/orgChart1"/>
    <dgm:cxn modelId="{653AC292-6F8D-4F98-8FE5-D44D9F8BA11C}" type="presOf" srcId="{29CCFBB6-9F9B-44B8-9963-548FAC367111}" destId="{8845629D-E808-49DA-850A-16699CDC1555}" srcOrd="1" destOrd="0" presId="urn:microsoft.com/office/officeart/2005/8/layout/orgChart1"/>
    <dgm:cxn modelId="{B349EDB4-B680-4D09-A3F8-79080879DD29}" type="presParOf" srcId="{7A2FD4A8-4531-49B8-AD01-860D72672E18}" destId="{61978007-65F0-4D42-900A-39E3F6DBF8B6}" srcOrd="0" destOrd="0" presId="urn:microsoft.com/office/officeart/2005/8/layout/orgChart1"/>
    <dgm:cxn modelId="{216E6104-8E5E-4303-872C-F4D1D099A6B7}" type="presParOf" srcId="{61978007-65F0-4D42-900A-39E3F6DBF8B6}" destId="{E234605E-4097-42E2-8560-D024C5548609}" srcOrd="0" destOrd="0" presId="urn:microsoft.com/office/officeart/2005/8/layout/orgChart1"/>
    <dgm:cxn modelId="{2353070E-51FC-415E-8F29-D5F30C83BA0B}" type="presParOf" srcId="{E234605E-4097-42E2-8560-D024C5548609}" destId="{D2CF300A-8B11-4609-A7AF-149BA315E9AB}" srcOrd="0" destOrd="0" presId="urn:microsoft.com/office/officeart/2005/8/layout/orgChart1"/>
    <dgm:cxn modelId="{FAA36E32-F904-4F91-8485-1A376CF5DE23}" type="presParOf" srcId="{E234605E-4097-42E2-8560-D024C5548609}" destId="{225DB0EA-0FA5-4875-855D-1CC1E5DDF01A}" srcOrd="1" destOrd="0" presId="urn:microsoft.com/office/officeart/2005/8/layout/orgChart1"/>
    <dgm:cxn modelId="{8F9F81EE-1526-4575-8E1D-0EA608BCA57B}" type="presParOf" srcId="{61978007-65F0-4D42-900A-39E3F6DBF8B6}" destId="{18F61448-AE55-4531-8371-D1E6B7643CD8}" srcOrd="1" destOrd="0" presId="urn:microsoft.com/office/officeart/2005/8/layout/orgChart1"/>
    <dgm:cxn modelId="{650C696D-82B1-4C22-AA77-0B1933F0019B}" type="presParOf" srcId="{61978007-65F0-4D42-900A-39E3F6DBF8B6}" destId="{1A71A12C-83FE-4C92-8A4E-C4B3374CCD01}" srcOrd="2" destOrd="0" presId="urn:microsoft.com/office/officeart/2005/8/layout/orgChart1"/>
    <dgm:cxn modelId="{BE2C11D3-E0FF-4E74-A57F-53B7D37F6146}" type="presParOf" srcId="{1A71A12C-83FE-4C92-8A4E-C4B3374CCD01}" destId="{DE62C17E-C16C-434E-978A-1E136654F90B}" srcOrd="0" destOrd="0" presId="urn:microsoft.com/office/officeart/2005/8/layout/orgChart1"/>
    <dgm:cxn modelId="{639DA95E-26C2-4C21-8522-962CF9F09054}" type="presParOf" srcId="{1A71A12C-83FE-4C92-8A4E-C4B3374CCD01}" destId="{2A6B093E-83B9-4F51-AD96-41B1045121B0}" srcOrd="1" destOrd="0" presId="urn:microsoft.com/office/officeart/2005/8/layout/orgChart1"/>
    <dgm:cxn modelId="{F39330B1-A951-454F-B6E9-29E536C6FE99}" type="presParOf" srcId="{2A6B093E-83B9-4F51-AD96-41B1045121B0}" destId="{86AD9C3B-9A8B-44A9-BEB7-47064D392866}" srcOrd="0" destOrd="0" presId="urn:microsoft.com/office/officeart/2005/8/layout/orgChart1"/>
    <dgm:cxn modelId="{13E2CC04-63F3-45DE-A9D2-15202A4A75A9}" type="presParOf" srcId="{86AD9C3B-9A8B-44A9-BEB7-47064D392866}" destId="{EC72177A-D661-4644-803F-A7BC809F7C08}" srcOrd="0" destOrd="0" presId="urn:microsoft.com/office/officeart/2005/8/layout/orgChart1"/>
    <dgm:cxn modelId="{F2751BD8-8BE0-4684-ACE4-A46CB0FCCD50}" type="presParOf" srcId="{86AD9C3B-9A8B-44A9-BEB7-47064D392866}" destId="{368D4051-02AA-4FB4-A329-2EFFD9B4D84F}" srcOrd="1" destOrd="0" presId="urn:microsoft.com/office/officeart/2005/8/layout/orgChart1"/>
    <dgm:cxn modelId="{D4332EDB-4F49-4008-9E95-63B1C5AD308F}" type="presParOf" srcId="{2A6B093E-83B9-4F51-AD96-41B1045121B0}" destId="{0509D617-CC79-49B0-BDCC-7CB6C15D2DA1}" srcOrd="1" destOrd="0" presId="urn:microsoft.com/office/officeart/2005/8/layout/orgChart1"/>
    <dgm:cxn modelId="{8544AC21-E12C-4EDB-97A7-74D58D549024}" type="presParOf" srcId="{2A6B093E-83B9-4F51-AD96-41B1045121B0}" destId="{D37B8418-07FC-4A24-AE93-0DFB71BB3820}" srcOrd="2" destOrd="0" presId="urn:microsoft.com/office/officeart/2005/8/layout/orgChart1"/>
    <dgm:cxn modelId="{4C5B914D-A27B-4A47-A797-7B76FAA0B78B}" type="presParOf" srcId="{1A71A12C-83FE-4C92-8A4E-C4B3374CCD01}" destId="{B0DB61A6-4B1E-49DD-B3F5-A8C900472740}" srcOrd="2" destOrd="0" presId="urn:microsoft.com/office/officeart/2005/8/layout/orgChart1"/>
    <dgm:cxn modelId="{264E578D-5BDF-4C75-8F72-4C122D92654E}" type="presParOf" srcId="{1A71A12C-83FE-4C92-8A4E-C4B3374CCD01}" destId="{ADA44030-1C80-408F-8020-758EA7B3C29D}" srcOrd="3" destOrd="0" presId="urn:microsoft.com/office/officeart/2005/8/layout/orgChart1"/>
    <dgm:cxn modelId="{6115D083-4EB8-416A-AD78-6338A539F151}" type="presParOf" srcId="{ADA44030-1C80-408F-8020-758EA7B3C29D}" destId="{EE6AE23F-BF4A-462C-A72A-B9C7F324DB7E}" srcOrd="0" destOrd="0" presId="urn:microsoft.com/office/officeart/2005/8/layout/orgChart1"/>
    <dgm:cxn modelId="{2D4C3EEC-A337-418B-9D4C-DA5F89CCC53F}" type="presParOf" srcId="{EE6AE23F-BF4A-462C-A72A-B9C7F324DB7E}" destId="{23B69C1C-2F06-490A-A0B6-A5FA7FEC40F8}" srcOrd="0" destOrd="0" presId="urn:microsoft.com/office/officeart/2005/8/layout/orgChart1"/>
    <dgm:cxn modelId="{F9A90903-EBDC-4304-90A9-980ECCCD134B}" type="presParOf" srcId="{EE6AE23F-BF4A-462C-A72A-B9C7F324DB7E}" destId="{8845629D-E808-49DA-850A-16699CDC1555}" srcOrd="1" destOrd="0" presId="urn:microsoft.com/office/officeart/2005/8/layout/orgChart1"/>
    <dgm:cxn modelId="{9C9494E8-A5E1-4CE9-87A2-F829F533285A}" type="presParOf" srcId="{ADA44030-1C80-408F-8020-758EA7B3C29D}" destId="{EEA96076-301F-4905-9CA0-257AF6207F3C}" srcOrd="1" destOrd="0" presId="urn:microsoft.com/office/officeart/2005/8/layout/orgChart1"/>
    <dgm:cxn modelId="{79755795-6783-48F1-9C82-AE5406BA805D}" type="presParOf" srcId="{ADA44030-1C80-408F-8020-758EA7B3C29D}" destId="{2556D439-2F26-4E12-8C29-D758D3925D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13302-6ADE-4074-954B-184E3005CA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79FB7D3-7F7E-4B66-8767-2F7DCBFD5CCD}">
      <dgm:prSet phldrT="[Tekst]" custT="1"/>
      <dgm:spPr>
        <a:solidFill>
          <a:schemeClr val="tx2"/>
        </a:solidFill>
      </dgm:spPr>
      <dgm:t>
        <a:bodyPr/>
        <a:lstStyle/>
        <a:p>
          <a:r>
            <a:rPr lang="nl-BE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Ik verwerk persoonsgegevens en moet voldoen aan de Privacywetgeving</a:t>
          </a:r>
          <a:endParaRPr lang="nl-BE" sz="2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9780FF-EF4F-44E9-B14E-1C3603A55574}" type="parTrans" cxnId="{DA817151-4006-477C-BC42-2B5FC36D7115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735B8C-FD21-4B4A-8A8C-207F96E720F3}" type="sibTrans" cxnId="{DA817151-4006-477C-BC42-2B5FC36D7115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13CCC8-DB0C-4A37-AF3F-5F81A7854F1E}" type="asst">
      <dgm:prSet phldrT="[Tekst]" custT="1"/>
      <dgm:spPr/>
      <dgm:t>
        <a:bodyPr/>
        <a:lstStyle/>
        <a:p>
          <a:r>
            <a:rPr lang="nl-BE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Ik ben </a:t>
          </a:r>
          <a:r>
            <a:rPr lang="nl-BE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verwerkings-verantwoordelijke = data controller</a:t>
          </a:r>
          <a:endParaRPr lang="nl-BE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DD3E42-7FDF-4121-AD79-626C93136728}" type="parTrans" cxnId="{C73D9F3E-B19B-4234-9BB7-03C3987CA060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527124-E51C-4664-9C0C-3ECF6D56AD06}" type="sibTrans" cxnId="{C73D9F3E-B19B-4234-9BB7-03C3987CA060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CCFBB6-9F9B-44B8-9963-548FAC367111}" type="asst">
      <dgm:prSet phldrT="[Tekst]" custT="1"/>
      <dgm:spPr/>
      <dgm:t>
        <a:bodyPr/>
        <a:lstStyle/>
        <a:p>
          <a:r>
            <a:rPr lang="nl-BE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Ik ben </a:t>
          </a:r>
          <a:r>
            <a:rPr lang="nl-BE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verwerker = data processor</a:t>
          </a:r>
          <a:endParaRPr lang="nl-BE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A251F2-E04D-4DA5-8D12-594463ADBA47}" type="parTrans" cxnId="{A4FB0486-C6D6-4BC9-9D94-5021B183537F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BB4FFD-7CF9-4D3A-AE09-555CFE058ECB}" type="sibTrans" cxnId="{A4FB0486-C6D6-4BC9-9D94-5021B183537F}">
      <dgm:prSet/>
      <dgm:spPr/>
      <dgm:t>
        <a:bodyPr/>
        <a:lstStyle/>
        <a:p>
          <a:endParaRPr lang="nl-B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2FD4A8-4531-49B8-AD01-860D72672E18}" type="pres">
      <dgm:prSet presAssocID="{A2113302-6ADE-4074-954B-184E3005CA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61978007-65F0-4D42-900A-39E3F6DBF8B6}" type="pres">
      <dgm:prSet presAssocID="{979FB7D3-7F7E-4B66-8767-2F7DCBFD5CCD}" presName="hierRoot1" presStyleCnt="0">
        <dgm:presLayoutVars>
          <dgm:hierBranch val="init"/>
        </dgm:presLayoutVars>
      </dgm:prSet>
      <dgm:spPr/>
    </dgm:pt>
    <dgm:pt modelId="{E234605E-4097-42E2-8560-D024C5548609}" type="pres">
      <dgm:prSet presAssocID="{979FB7D3-7F7E-4B66-8767-2F7DCBFD5CCD}" presName="rootComposite1" presStyleCnt="0"/>
      <dgm:spPr/>
    </dgm:pt>
    <dgm:pt modelId="{D2CF300A-8B11-4609-A7AF-149BA315E9AB}" type="pres">
      <dgm:prSet presAssocID="{979FB7D3-7F7E-4B66-8767-2F7DCBFD5CCD}" presName="rootText1" presStyleLbl="node0" presStyleIdx="0" presStyleCnt="1" custScaleX="132696" custScaleY="14779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25DB0EA-0FA5-4875-855D-1CC1E5DDF01A}" type="pres">
      <dgm:prSet presAssocID="{979FB7D3-7F7E-4B66-8767-2F7DCBFD5CCD}" presName="rootConnector1" presStyleLbl="node1" presStyleIdx="0" presStyleCnt="0"/>
      <dgm:spPr/>
      <dgm:t>
        <a:bodyPr/>
        <a:lstStyle/>
        <a:p>
          <a:endParaRPr lang="nl-BE"/>
        </a:p>
      </dgm:t>
    </dgm:pt>
    <dgm:pt modelId="{18F61448-AE55-4531-8371-D1E6B7643CD8}" type="pres">
      <dgm:prSet presAssocID="{979FB7D3-7F7E-4B66-8767-2F7DCBFD5CCD}" presName="hierChild2" presStyleCnt="0"/>
      <dgm:spPr/>
    </dgm:pt>
    <dgm:pt modelId="{1A71A12C-83FE-4C92-8A4E-C4B3374CCD01}" type="pres">
      <dgm:prSet presAssocID="{979FB7D3-7F7E-4B66-8767-2F7DCBFD5CCD}" presName="hierChild3" presStyleCnt="0"/>
      <dgm:spPr/>
    </dgm:pt>
    <dgm:pt modelId="{DE62C17E-C16C-434E-978A-1E136654F90B}" type="pres">
      <dgm:prSet presAssocID="{3EDD3E42-7FDF-4121-AD79-626C93136728}" presName="Name111" presStyleLbl="parChTrans1D2" presStyleIdx="0" presStyleCnt="2"/>
      <dgm:spPr/>
      <dgm:t>
        <a:bodyPr/>
        <a:lstStyle/>
        <a:p>
          <a:endParaRPr lang="nl-BE"/>
        </a:p>
      </dgm:t>
    </dgm:pt>
    <dgm:pt modelId="{2A6B093E-83B9-4F51-AD96-41B1045121B0}" type="pres">
      <dgm:prSet presAssocID="{4113CCC8-DB0C-4A37-AF3F-5F81A7854F1E}" presName="hierRoot3" presStyleCnt="0">
        <dgm:presLayoutVars>
          <dgm:hierBranch val="init"/>
        </dgm:presLayoutVars>
      </dgm:prSet>
      <dgm:spPr/>
    </dgm:pt>
    <dgm:pt modelId="{86AD9C3B-9A8B-44A9-BEB7-47064D392866}" type="pres">
      <dgm:prSet presAssocID="{4113CCC8-DB0C-4A37-AF3F-5F81A7854F1E}" presName="rootComposite3" presStyleCnt="0"/>
      <dgm:spPr/>
    </dgm:pt>
    <dgm:pt modelId="{EC72177A-D661-4644-803F-A7BC809F7C08}" type="pres">
      <dgm:prSet presAssocID="{4113CCC8-DB0C-4A37-AF3F-5F81A7854F1E}" presName="rootText3" presStyleLbl="asst1" presStyleIdx="0" presStyleCnt="2" custScaleX="117649" custScaleY="13295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68D4051-02AA-4FB4-A329-2EFFD9B4D84F}" type="pres">
      <dgm:prSet presAssocID="{4113CCC8-DB0C-4A37-AF3F-5F81A7854F1E}" presName="rootConnector3" presStyleLbl="asst1" presStyleIdx="0" presStyleCnt="2"/>
      <dgm:spPr/>
      <dgm:t>
        <a:bodyPr/>
        <a:lstStyle/>
        <a:p>
          <a:endParaRPr lang="nl-BE"/>
        </a:p>
      </dgm:t>
    </dgm:pt>
    <dgm:pt modelId="{0509D617-CC79-49B0-BDCC-7CB6C15D2DA1}" type="pres">
      <dgm:prSet presAssocID="{4113CCC8-DB0C-4A37-AF3F-5F81A7854F1E}" presName="hierChild6" presStyleCnt="0"/>
      <dgm:spPr/>
    </dgm:pt>
    <dgm:pt modelId="{D37B8418-07FC-4A24-AE93-0DFB71BB3820}" type="pres">
      <dgm:prSet presAssocID="{4113CCC8-DB0C-4A37-AF3F-5F81A7854F1E}" presName="hierChild7" presStyleCnt="0"/>
      <dgm:spPr/>
    </dgm:pt>
    <dgm:pt modelId="{B0DB61A6-4B1E-49DD-B3F5-A8C900472740}" type="pres">
      <dgm:prSet presAssocID="{E7A251F2-E04D-4DA5-8D12-594463ADBA47}" presName="Name111" presStyleLbl="parChTrans1D2" presStyleIdx="1" presStyleCnt="2"/>
      <dgm:spPr/>
      <dgm:t>
        <a:bodyPr/>
        <a:lstStyle/>
        <a:p>
          <a:endParaRPr lang="nl-BE"/>
        </a:p>
      </dgm:t>
    </dgm:pt>
    <dgm:pt modelId="{ADA44030-1C80-408F-8020-758EA7B3C29D}" type="pres">
      <dgm:prSet presAssocID="{29CCFBB6-9F9B-44B8-9963-548FAC367111}" presName="hierRoot3" presStyleCnt="0">
        <dgm:presLayoutVars>
          <dgm:hierBranch val="init"/>
        </dgm:presLayoutVars>
      </dgm:prSet>
      <dgm:spPr/>
    </dgm:pt>
    <dgm:pt modelId="{EE6AE23F-BF4A-462C-A72A-B9C7F324DB7E}" type="pres">
      <dgm:prSet presAssocID="{29CCFBB6-9F9B-44B8-9963-548FAC367111}" presName="rootComposite3" presStyleCnt="0"/>
      <dgm:spPr/>
    </dgm:pt>
    <dgm:pt modelId="{23B69C1C-2F06-490A-A0B6-A5FA7FEC40F8}" type="pres">
      <dgm:prSet presAssocID="{29CCFBB6-9F9B-44B8-9963-548FAC367111}" presName="rootText3" presStyleLbl="asst1" presStyleIdx="1" presStyleCnt="2" custScaleX="121302" custScaleY="13427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845629D-E808-49DA-850A-16699CDC1555}" type="pres">
      <dgm:prSet presAssocID="{29CCFBB6-9F9B-44B8-9963-548FAC367111}" presName="rootConnector3" presStyleLbl="asst1" presStyleIdx="1" presStyleCnt="2"/>
      <dgm:spPr/>
      <dgm:t>
        <a:bodyPr/>
        <a:lstStyle/>
        <a:p>
          <a:endParaRPr lang="nl-BE"/>
        </a:p>
      </dgm:t>
    </dgm:pt>
    <dgm:pt modelId="{EEA96076-301F-4905-9CA0-257AF6207F3C}" type="pres">
      <dgm:prSet presAssocID="{29CCFBB6-9F9B-44B8-9963-548FAC367111}" presName="hierChild6" presStyleCnt="0"/>
      <dgm:spPr/>
    </dgm:pt>
    <dgm:pt modelId="{2556D439-2F26-4E12-8C29-D758D3925D06}" type="pres">
      <dgm:prSet presAssocID="{29CCFBB6-9F9B-44B8-9963-548FAC367111}" presName="hierChild7" presStyleCnt="0"/>
      <dgm:spPr/>
    </dgm:pt>
  </dgm:ptLst>
  <dgm:cxnLst>
    <dgm:cxn modelId="{DA817151-4006-477C-BC42-2B5FC36D7115}" srcId="{A2113302-6ADE-4074-954B-184E3005CA3B}" destId="{979FB7D3-7F7E-4B66-8767-2F7DCBFD5CCD}" srcOrd="0" destOrd="0" parTransId="{089780FF-EF4F-44E9-B14E-1C3603A55574}" sibTransId="{A3735B8C-FD21-4B4A-8A8C-207F96E720F3}"/>
    <dgm:cxn modelId="{75242AC0-0834-4DD1-8C55-55C17F20D44A}" type="presOf" srcId="{4113CCC8-DB0C-4A37-AF3F-5F81A7854F1E}" destId="{368D4051-02AA-4FB4-A329-2EFFD9B4D84F}" srcOrd="1" destOrd="0" presId="urn:microsoft.com/office/officeart/2005/8/layout/orgChart1"/>
    <dgm:cxn modelId="{48B27843-B261-4365-9FF4-8B0E86CCAB1D}" type="presOf" srcId="{E7A251F2-E04D-4DA5-8D12-594463ADBA47}" destId="{B0DB61A6-4B1E-49DD-B3F5-A8C900472740}" srcOrd="0" destOrd="0" presId="urn:microsoft.com/office/officeart/2005/8/layout/orgChart1"/>
    <dgm:cxn modelId="{145E2B3B-9D6A-4AFB-B587-752261264F74}" type="presOf" srcId="{29CCFBB6-9F9B-44B8-9963-548FAC367111}" destId="{8845629D-E808-49DA-850A-16699CDC1555}" srcOrd="1" destOrd="0" presId="urn:microsoft.com/office/officeart/2005/8/layout/orgChart1"/>
    <dgm:cxn modelId="{74472FC6-2A57-49DE-BBAB-B556B991CCB8}" type="presOf" srcId="{29CCFBB6-9F9B-44B8-9963-548FAC367111}" destId="{23B69C1C-2F06-490A-A0B6-A5FA7FEC40F8}" srcOrd="0" destOrd="0" presId="urn:microsoft.com/office/officeart/2005/8/layout/orgChart1"/>
    <dgm:cxn modelId="{2F4F1983-8A98-4E98-B6A2-D2B0684E02CA}" type="presOf" srcId="{4113CCC8-DB0C-4A37-AF3F-5F81A7854F1E}" destId="{EC72177A-D661-4644-803F-A7BC809F7C08}" srcOrd="0" destOrd="0" presId="urn:microsoft.com/office/officeart/2005/8/layout/orgChart1"/>
    <dgm:cxn modelId="{C73D9F3E-B19B-4234-9BB7-03C3987CA060}" srcId="{979FB7D3-7F7E-4B66-8767-2F7DCBFD5CCD}" destId="{4113CCC8-DB0C-4A37-AF3F-5F81A7854F1E}" srcOrd="0" destOrd="0" parTransId="{3EDD3E42-7FDF-4121-AD79-626C93136728}" sibTransId="{EA527124-E51C-4664-9C0C-3ECF6D56AD06}"/>
    <dgm:cxn modelId="{C7C89734-D5E2-4ABC-A93B-DF6652F993D6}" type="presOf" srcId="{979FB7D3-7F7E-4B66-8767-2F7DCBFD5CCD}" destId="{225DB0EA-0FA5-4875-855D-1CC1E5DDF01A}" srcOrd="1" destOrd="0" presId="urn:microsoft.com/office/officeart/2005/8/layout/orgChart1"/>
    <dgm:cxn modelId="{A4FB0486-C6D6-4BC9-9D94-5021B183537F}" srcId="{979FB7D3-7F7E-4B66-8767-2F7DCBFD5CCD}" destId="{29CCFBB6-9F9B-44B8-9963-548FAC367111}" srcOrd="1" destOrd="0" parTransId="{E7A251F2-E04D-4DA5-8D12-594463ADBA47}" sibTransId="{A9BB4FFD-7CF9-4D3A-AE09-555CFE058ECB}"/>
    <dgm:cxn modelId="{50950BBD-E3D6-4234-942C-BE8FAE1A921B}" type="presOf" srcId="{979FB7D3-7F7E-4B66-8767-2F7DCBFD5CCD}" destId="{D2CF300A-8B11-4609-A7AF-149BA315E9AB}" srcOrd="0" destOrd="0" presId="urn:microsoft.com/office/officeart/2005/8/layout/orgChart1"/>
    <dgm:cxn modelId="{F4CC081D-F883-46C3-BAD8-C9FA18095A5C}" type="presOf" srcId="{3EDD3E42-7FDF-4121-AD79-626C93136728}" destId="{DE62C17E-C16C-434E-978A-1E136654F90B}" srcOrd="0" destOrd="0" presId="urn:microsoft.com/office/officeart/2005/8/layout/orgChart1"/>
    <dgm:cxn modelId="{30C1DEB7-5BE6-4FCF-A2C4-EEBE6977A08A}" type="presOf" srcId="{A2113302-6ADE-4074-954B-184E3005CA3B}" destId="{7A2FD4A8-4531-49B8-AD01-860D72672E18}" srcOrd="0" destOrd="0" presId="urn:microsoft.com/office/officeart/2005/8/layout/orgChart1"/>
    <dgm:cxn modelId="{3A6D8267-19C1-4A1F-9F79-EA9044D4DB5B}" type="presParOf" srcId="{7A2FD4A8-4531-49B8-AD01-860D72672E18}" destId="{61978007-65F0-4D42-900A-39E3F6DBF8B6}" srcOrd="0" destOrd="0" presId="urn:microsoft.com/office/officeart/2005/8/layout/orgChart1"/>
    <dgm:cxn modelId="{E82D561A-2FA0-4C75-8FDF-DF26A552FCEE}" type="presParOf" srcId="{61978007-65F0-4D42-900A-39E3F6DBF8B6}" destId="{E234605E-4097-42E2-8560-D024C5548609}" srcOrd="0" destOrd="0" presId="urn:microsoft.com/office/officeart/2005/8/layout/orgChart1"/>
    <dgm:cxn modelId="{6561AD78-8EB9-4700-B57A-74D46BF8AF42}" type="presParOf" srcId="{E234605E-4097-42E2-8560-D024C5548609}" destId="{D2CF300A-8B11-4609-A7AF-149BA315E9AB}" srcOrd="0" destOrd="0" presId="urn:microsoft.com/office/officeart/2005/8/layout/orgChart1"/>
    <dgm:cxn modelId="{55B41563-4674-44C3-A95F-C3875837D8E3}" type="presParOf" srcId="{E234605E-4097-42E2-8560-D024C5548609}" destId="{225DB0EA-0FA5-4875-855D-1CC1E5DDF01A}" srcOrd="1" destOrd="0" presId="urn:microsoft.com/office/officeart/2005/8/layout/orgChart1"/>
    <dgm:cxn modelId="{4ACABC9D-C93F-4DB9-B5C2-0221FE02A823}" type="presParOf" srcId="{61978007-65F0-4D42-900A-39E3F6DBF8B6}" destId="{18F61448-AE55-4531-8371-D1E6B7643CD8}" srcOrd="1" destOrd="0" presId="urn:microsoft.com/office/officeart/2005/8/layout/orgChart1"/>
    <dgm:cxn modelId="{52EFDF77-FEB5-41AD-9829-800CF5E4FD6E}" type="presParOf" srcId="{61978007-65F0-4D42-900A-39E3F6DBF8B6}" destId="{1A71A12C-83FE-4C92-8A4E-C4B3374CCD01}" srcOrd="2" destOrd="0" presId="urn:microsoft.com/office/officeart/2005/8/layout/orgChart1"/>
    <dgm:cxn modelId="{4536A010-8BA4-4BBE-BA16-820AF79BDC7C}" type="presParOf" srcId="{1A71A12C-83FE-4C92-8A4E-C4B3374CCD01}" destId="{DE62C17E-C16C-434E-978A-1E136654F90B}" srcOrd="0" destOrd="0" presId="urn:microsoft.com/office/officeart/2005/8/layout/orgChart1"/>
    <dgm:cxn modelId="{2927FCF4-7B04-41F9-B517-3CA566B8989A}" type="presParOf" srcId="{1A71A12C-83FE-4C92-8A4E-C4B3374CCD01}" destId="{2A6B093E-83B9-4F51-AD96-41B1045121B0}" srcOrd="1" destOrd="0" presId="urn:microsoft.com/office/officeart/2005/8/layout/orgChart1"/>
    <dgm:cxn modelId="{40F163F7-A00F-4776-8B96-C5C37287EF65}" type="presParOf" srcId="{2A6B093E-83B9-4F51-AD96-41B1045121B0}" destId="{86AD9C3B-9A8B-44A9-BEB7-47064D392866}" srcOrd="0" destOrd="0" presId="urn:microsoft.com/office/officeart/2005/8/layout/orgChart1"/>
    <dgm:cxn modelId="{16A14905-8A80-4C57-A64F-5ECC0927522D}" type="presParOf" srcId="{86AD9C3B-9A8B-44A9-BEB7-47064D392866}" destId="{EC72177A-D661-4644-803F-A7BC809F7C08}" srcOrd="0" destOrd="0" presId="urn:microsoft.com/office/officeart/2005/8/layout/orgChart1"/>
    <dgm:cxn modelId="{D2E2EDAA-776C-467B-A9A0-3CE4F52B6BBE}" type="presParOf" srcId="{86AD9C3B-9A8B-44A9-BEB7-47064D392866}" destId="{368D4051-02AA-4FB4-A329-2EFFD9B4D84F}" srcOrd="1" destOrd="0" presId="urn:microsoft.com/office/officeart/2005/8/layout/orgChart1"/>
    <dgm:cxn modelId="{BEC6C3BA-9B1E-4D22-8903-12D561CE9E5E}" type="presParOf" srcId="{2A6B093E-83B9-4F51-AD96-41B1045121B0}" destId="{0509D617-CC79-49B0-BDCC-7CB6C15D2DA1}" srcOrd="1" destOrd="0" presId="urn:microsoft.com/office/officeart/2005/8/layout/orgChart1"/>
    <dgm:cxn modelId="{6C39227A-D407-433C-B8A6-AADA1F6B6EF4}" type="presParOf" srcId="{2A6B093E-83B9-4F51-AD96-41B1045121B0}" destId="{D37B8418-07FC-4A24-AE93-0DFB71BB3820}" srcOrd="2" destOrd="0" presId="urn:microsoft.com/office/officeart/2005/8/layout/orgChart1"/>
    <dgm:cxn modelId="{EBA703EB-124F-45FA-9B25-C9779F831F30}" type="presParOf" srcId="{1A71A12C-83FE-4C92-8A4E-C4B3374CCD01}" destId="{B0DB61A6-4B1E-49DD-B3F5-A8C900472740}" srcOrd="2" destOrd="0" presId="urn:microsoft.com/office/officeart/2005/8/layout/orgChart1"/>
    <dgm:cxn modelId="{9E2C4C25-7047-432D-B249-8772D9C14C29}" type="presParOf" srcId="{1A71A12C-83FE-4C92-8A4E-C4B3374CCD01}" destId="{ADA44030-1C80-408F-8020-758EA7B3C29D}" srcOrd="3" destOrd="0" presId="urn:microsoft.com/office/officeart/2005/8/layout/orgChart1"/>
    <dgm:cxn modelId="{D4748D97-7EEE-4438-91E4-E9BDBB6C3D82}" type="presParOf" srcId="{ADA44030-1C80-408F-8020-758EA7B3C29D}" destId="{EE6AE23F-BF4A-462C-A72A-B9C7F324DB7E}" srcOrd="0" destOrd="0" presId="urn:microsoft.com/office/officeart/2005/8/layout/orgChart1"/>
    <dgm:cxn modelId="{9FD534A4-A17C-44C1-BBA8-B89236C969CB}" type="presParOf" srcId="{EE6AE23F-BF4A-462C-A72A-B9C7F324DB7E}" destId="{23B69C1C-2F06-490A-A0B6-A5FA7FEC40F8}" srcOrd="0" destOrd="0" presId="urn:microsoft.com/office/officeart/2005/8/layout/orgChart1"/>
    <dgm:cxn modelId="{12682AEC-A0E4-4231-9099-09135917BFE2}" type="presParOf" srcId="{EE6AE23F-BF4A-462C-A72A-B9C7F324DB7E}" destId="{8845629D-E808-49DA-850A-16699CDC1555}" srcOrd="1" destOrd="0" presId="urn:microsoft.com/office/officeart/2005/8/layout/orgChart1"/>
    <dgm:cxn modelId="{FCD42D22-3345-42CC-A6B5-489C9682A5B0}" type="presParOf" srcId="{ADA44030-1C80-408F-8020-758EA7B3C29D}" destId="{EEA96076-301F-4905-9CA0-257AF6207F3C}" srcOrd="1" destOrd="0" presId="urn:microsoft.com/office/officeart/2005/8/layout/orgChart1"/>
    <dgm:cxn modelId="{7A23055E-F649-476C-9855-17F57DD34E93}" type="presParOf" srcId="{ADA44030-1C80-408F-8020-758EA7B3C29D}" destId="{2556D439-2F26-4E12-8C29-D758D3925D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61A6-4B1E-49DD-B3F5-A8C900472740}">
      <dsp:nvSpPr>
        <dsp:cNvPr id="0" name=""/>
        <dsp:cNvSpPr/>
      </dsp:nvSpPr>
      <dsp:spPr>
        <a:xfrm>
          <a:off x="3774218" y="1707701"/>
          <a:ext cx="242626" cy="126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939"/>
              </a:lnTo>
              <a:lnTo>
                <a:pt x="242626" y="12609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2C17E-C16C-434E-978A-1E136654F90B}">
      <dsp:nvSpPr>
        <dsp:cNvPr id="0" name=""/>
        <dsp:cNvSpPr/>
      </dsp:nvSpPr>
      <dsp:spPr>
        <a:xfrm>
          <a:off x="3531592" y="1707701"/>
          <a:ext cx="242626" cy="1253297"/>
        </a:xfrm>
        <a:custGeom>
          <a:avLst/>
          <a:gdLst/>
          <a:ahLst/>
          <a:cxnLst/>
          <a:rect l="0" t="0" r="0" b="0"/>
          <a:pathLst>
            <a:path>
              <a:moveTo>
                <a:pt x="242626" y="0"/>
              </a:moveTo>
              <a:lnTo>
                <a:pt x="242626" y="1253297"/>
              </a:lnTo>
              <a:lnTo>
                <a:pt x="0" y="12532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F300A-8B11-4609-A7AF-149BA315E9AB}">
      <dsp:nvSpPr>
        <dsp:cNvPr id="0" name=""/>
        <dsp:cNvSpPr/>
      </dsp:nvSpPr>
      <dsp:spPr>
        <a:xfrm>
          <a:off x="2241098" y="87"/>
          <a:ext cx="3066240" cy="1707614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Verwerk ik persoons-gegevens? </a:t>
          </a:r>
          <a:endParaRPr lang="nl-BE" sz="32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41098" y="87"/>
        <a:ext cx="3066240" cy="1707614"/>
      </dsp:txXfrm>
    </dsp:sp>
    <dsp:sp modelId="{EC72177A-D661-4644-803F-A7BC809F7C08}">
      <dsp:nvSpPr>
        <dsp:cNvPr id="0" name=""/>
        <dsp:cNvSpPr/>
      </dsp:nvSpPr>
      <dsp:spPr>
        <a:xfrm>
          <a:off x="813047" y="2192954"/>
          <a:ext cx="2718545" cy="1536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Verwerken</a:t>
          </a:r>
          <a:r>
            <a:rPr lang="nl-BE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= verzamelen, vastleggen, ordenen, structureren, opslaan, bijwerken, … </a:t>
          </a:r>
          <a:endParaRPr lang="nl-BE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13047" y="2192954"/>
        <a:ext cx="2718545" cy="1536089"/>
      </dsp:txXfrm>
    </dsp:sp>
    <dsp:sp modelId="{23B69C1C-2F06-490A-A0B6-A5FA7FEC40F8}">
      <dsp:nvSpPr>
        <dsp:cNvPr id="0" name=""/>
        <dsp:cNvSpPr/>
      </dsp:nvSpPr>
      <dsp:spPr>
        <a:xfrm>
          <a:off x="4016844" y="2192954"/>
          <a:ext cx="2802956" cy="1551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Persoonsgegevens</a:t>
          </a:r>
          <a:r>
            <a:rPr lang="nl-BE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= alle informatie over een geïdentificeerde of identificeerbare natuurlijke persoon (= betrokkene, data subject)</a:t>
          </a:r>
          <a:endParaRPr lang="nl-BE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16844" y="2192954"/>
        <a:ext cx="2802956" cy="1551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61A6-4B1E-49DD-B3F5-A8C900472740}">
      <dsp:nvSpPr>
        <dsp:cNvPr id="0" name=""/>
        <dsp:cNvSpPr/>
      </dsp:nvSpPr>
      <dsp:spPr>
        <a:xfrm>
          <a:off x="3774218" y="1707701"/>
          <a:ext cx="242626" cy="126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939"/>
              </a:lnTo>
              <a:lnTo>
                <a:pt x="242626" y="12609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2C17E-C16C-434E-978A-1E136654F90B}">
      <dsp:nvSpPr>
        <dsp:cNvPr id="0" name=""/>
        <dsp:cNvSpPr/>
      </dsp:nvSpPr>
      <dsp:spPr>
        <a:xfrm>
          <a:off x="3531592" y="1707701"/>
          <a:ext cx="242626" cy="1253297"/>
        </a:xfrm>
        <a:custGeom>
          <a:avLst/>
          <a:gdLst/>
          <a:ahLst/>
          <a:cxnLst/>
          <a:rect l="0" t="0" r="0" b="0"/>
          <a:pathLst>
            <a:path>
              <a:moveTo>
                <a:pt x="242626" y="0"/>
              </a:moveTo>
              <a:lnTo>
                <a:pt x="242626" y="1253297"/>
              </a:lnTo>
              <a:lnTo>
                <a:pt x="0" y="12532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F300A-8B11-4609-A7AF-149BA315E9AB}">
      <dsp:nvSpPr>
        <dsp:cNvPr id="0" name=""/>
        <dsp:cNvSpPr/>
      </dsp:nvSpPr>
      <dsp:spPr>
        <a:xfrm>
          <a:off x="2241098" y="87"/>
          <a:ext cx="3066240" cy="1707614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Ik verwerk persoonsgegevens en moet voldoen aan de Privacywetgeving</a:t>
          </a:r>
          <a:endParaRPr lang="nl-BE" sz="2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41098" y="87"/>
        <a:ext cx="3066240" cy="1707614"/>
      </dsp:txXfrm>
    </dsp:sp>
    <dsp:sp modelId="{EC72177A-D661-4644-803F-A7BC809F7C08}">
      <dsp:nvSpPr>
        <dsp:cNvPr id="0" name=""/>
        <dsp:cNvSpPr/>
      </dsp:nvSpPr>
      <dsp:spPr>
        <a:xfrm>
          <a:off x="813047" y="2192954"/>
          <a:ext cx="2718545" cy="1536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Ik ben </a:t>
          </a:r>
          <a:r>
            <a:rPr lang="nl-BE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verwerkings-verantwoordelijke = data controller</a:t>
          </a:r>
          <a:endParaRPr lang="nl-BE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13047" y="2192954"/>
        <a:ext cx="2718545" cy="1536089"/>
      </dsp:txXfrm>
    </dsp:sp>
    <dsp:sp modelId="{23B69C1C-2F06-490A-A0B6-A5FA7FEC40F8}">
      <dsp:nvSpPr>
        <dsp:cNvPr id="0" name=""/>
        <dsp:cNvSpPr/>
      </dsp:nvSpPr>
      <dsp:spPr>
        <a:xfrm>
          <a:off x="4016844" y="2192954"/>
          <a:ext cx="2802956" cy="1551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Ik ben </a:t>
          </a:r>
          <a:r>
            <a:rPr lang="nl-BE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verwerker = data processor</a:t>
          </a:r>
          <a:endParaRPr lang="nl-BE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16844" y="2192954"/>
        <a:ext cx="2802956" cy="1551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0446-1BF7-43AA-8E59-9DD3FA35501C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CEA17-9457-44E6-A742-C58D163269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573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BE565-3CB5-4900-99CC-B6EAAB576B2B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2FCDE-71D5-4834-A541-FCF6BDBEE92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32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45820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15408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2935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2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71184" cy="58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cap="small" baseline="0">
                <a:solidFill>
                  <a:srgbClr val="18386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21" name="Tijdelijke aanduiding voor tekst 21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68760"/>
            <a:ext cx="8137525" cy="424815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>
                <a:solidFill>
                  <a:srgbClr val="A2A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nl-NL" dirty="0" smtClean="0"/>
              <a:t>Opsomming</a:t>
            </a:r>
          </a:p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2300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197249" y="3181641"/>
            <a:ext cx="7589811" cy="626701"/>
          </a:xfrm>
          <a:prstGeom prst="rect">
            <a:avLst/>
          </a:prstGeom>
          <a:solidFill>
            <a:schemeClr val="accent2"/>
          </a:solidFill>
        </p:spPr>
        <p:txBody>
          <a:bodyPr wrap="none" lIns="72000" tIns="36000" rIns="72000" bIns="36000" anchor="ctr">
            <a:spAutoFit/>
          </a:bodyPr>
          <a:lstStyle>
            <a:lvl1pPr algn="r">
              <a:lnSpc>
                <a:spcPct val="100000"/>
              </a:lnSpc>
              <a:defRPr sz="3600" b="1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 smtClean="0"/>
              <a:t>TITEL VAN DE UITEENZETTING</a:t>
            </a:r>
            <a:endParaRPr lang="en-GB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135146" y="3858911"/>
            <a:ext cx="5651914" cy="395869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none" lIns="72000" tIns="36000" rIns="72000" bIns="36000" anchor="t">
            <a:spAutoFit/>
          </a:bodyPr>
          <a:lstStyle>
            <a:lvl1pPr marL="0" indent="0" algn="r">
              <a:buNone/>
              <a:defRPr sz="2100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ONDERTITEL VAN DE UITEENZETTING</a:t>
            </a:r>
            <a:endParaRPr lang="en-GB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654168" y="2900240"/>
            <a:ext cx="213289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0" bIns="0">
            <a:spAutoFit/>
          </a:bodyPr>
          <a:lstStyle>
            <a:lvl1pPr marL="0" indent="0" algn="r">
              <a:buNone/>
              <a:defRPr sz="1500" i="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 smtClean="0"/>
              <a:t>LOCATIE &amp; DATUM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602" y="6097241"/>
            <a:ext cx="2297961" cy="7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095999" y="307776"/>
            <a:ext cx="3048001" cy="5708837"/>
          </a:xfrm>
          <a:solidFill>
            <a:schemeClr val="bg2"/>
          </a:solidFill>
          <a:ln>
            <a:noFill/>
          </a:ln>
        </p:spPr>
        <p:txBody>
          <a:bodyPr lIns="18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</a:t>
            </a:r>
            <a:br>
              <a:rPr lang="nl-BE" dirty="0" smtClean="0"/>
            </a:br>
            <a:r>
              <a:rPr lang="nl-BE" dirty="0" smtClean="0"/>
              <a:t>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</a:t>
            </a:r>
            <a:br>
              <a:rPr lang="nl-BE" dirty="0" smtClean="0"/>
            </a:br>
            <a:r>
              <a:rPr lang="nl-BE" dirty="0" smtClean="0"/>
              <a:t>(fit or </a:t>
            </a:r>
            <a:r>
              <a:rPr lang="nl-BE" dirty="0" err="1" smtClean="0"/>
              <a:t>fill</a:t>
            </a:r>
            <a:r>
              <a:rPr lang="nl-BE" dirty="0" smtClean="0"/>
              <a:t>). </a:t>
            </a:r>
            <a:br>
              <a:rPr lang="nl-BE" dirty="0" smtClean="0"/>
            </a:br>
            <a:r>
              <a:rPr lang="nl-BE" dirty="0" smtClean="0"/>
              <a:t>De afbeelding kan ook gedraaid of gespiegeld worden </a:t>
            </a:r>
            <a:br>
              <a:rPr lang="nl-BE" dirty="0" smtClean="0"/>
            </a:br>
            <a:r>
              <a:rPr lang="nl-BE" dirty="0" smtClean="0"/>
              <a:t>binnen het fotokader.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1725601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overzicht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58775" y="1152000"/>
            <a:ext cx="5572800" cy="472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TITEL VAN DE UITEENZETTING</a:t>
            </a:r>
          </a:p>
        </p:txBody>
      </p:sp>
    </p:spTree>
    <p:extLst>
      <p:ext uri="{BB962C8B-B14F-4D97-AF65-F5344CB8AC3E}">
        <p14:creationId xmlns:p14="http://schemas.microsoft.com/office/powerpoint/2010/main" val="179647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318559" y="3181641"/>
            <a:ext cx="7468501" cy="626701"/>
          </a:xfrm>
          <a:prstGeom prst="rect">
            <a:avLst/>
          </a:prstGeom>
          <a:solidFill>
            <a:schemeClr val="accent2"/>
          </a:solidFill>
        </p:spPr>
        <p:txBody>
          <a:bodyPr wrap="none" lIns="72000" tIns="36000" rIns="72000" bIns="36000" anchor="ctr">
            <a:spAutoFit/>
          </a:bodyPr>
          <a:lstStyle>
            <a:lvl1pPr algn="r">
              <a:lnSpc>
                <a:spcPct val="100000"/>
              </a:lnSpc>
              <a:defRPr sz="3600" b="1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 smtClean="0"/>
              <a:t>deel VAN DE UITEENZETTING</a:t>
            </a:r>
            <a:endParaRPr lang="en-GB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773129" y="3858911"/>
            <a:ext cx="2013931" cy="395869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none" lIns="72000" tIns="36000" rIns="72000" bIns="36000" anchor="t">
            <a:spAutoFit/>
          </a:bodyPr>
          <a:lstStyle>
            <a:lvl1pPr marL="0" indent="0" algn="r">
              <a:buNone/>
              <a:defRPr sz="2100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ONDERTITEL</a:t>
            </a:r>
            <a:endParaRPr lang="en-GB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025855" y="2900240"/>
            <a:ext cx="2761205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0" bIns="0">
            <a:spAutoFit/>
          </a:bodyPr>
          <a:lstStyle>
            <a:lvl1pPr marL="0" indent="0" algn="r">
              <a:buNone/>
              <a:defRPr sz="1500" i="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 smtClean="0"/>
              <a:t>naam van de spreker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602" y="6097241"/>
            <a:ext cx="2297961" cy="7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9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307777"/>
            <a:ext cx="3048000" cy="5708837"/>
          </a:xfrm>
          <a:solidFill>
            <a:schemeClr val="bg2"/>
          </a:solidFill>
          <a:ln>
            <a:noFill/>
          </a:ln>
        </p:spPr>
        <p:txBody>
          <a:bodyPr lIns="18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</a:t>
            </a:r>
            <a:br>
              <a:rPr lang="nl-BE" dirty="0" smtClean="0"/>
            </a:br>
            <a:r>
              <a:rPr lang="nl-BE" dirty="0" smtClean="0"/>
              <a:t>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</a:t>
            </a:r>
            <a:br>
              <a:rPr lang="nl-BE" dirty="0" smtClean="0"/>
            </a:br>
            <a:r>
              <a:rPr lang="nl-BE" dirty="0" smtClean="0"/>
              <a:t>(fit or </a:t>
            </a:r>
            <a:r>
              <a:rPr lang="nl-BE" dirty="0" err="1" smtClean="0"/>
              <a:t>fill</a:t>
            </a:r>
            <a:r>
              <a:rPr lang="nl-BE" dirty="0" smtClean="0"/>
              <a:t>). 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60000" y="1152000"/>
            <a:ext cx="5572800" cy="472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0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094800" y="310088"/>
            <a:ext cx="3049200" cy="570652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EBEB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60000" y="1151999"/>
            <a:ext cx="5572800" cy="4726800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00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10088"/>
            <a:ext cx="4419600" cy="5706526"/>
          </a:xfrm>
          <a:solidFill>
            <a:schemeClr val="bg2"/>
          </a:solidFill>
          <a:ln>
            <a:noFill/>
          </a:ln>
        </p:spPr>
        <p:txBody>
          <a:bodyPr lIns="18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360000" y="1152000"/>
            <a:ext cx="4212000" cy="472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88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07776"/>
            <a:ext cx="4572000" cy="5708837"/>
          </a:xfrm>
          <a:solidFill>
            <a:schemeClr val="bg2"/>
          </a:solidFill>
          <a:ln>
            <a:noFill/>
          </a:ln>
        </p:spPr>
        <p:txBody>
          <a:bodyPr lIns="36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</a:t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803035" y="1059887"/>
            <a:ext cx="3982190" cy="48170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83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095328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07776"/>
            <a:ext cx="6096000" cy="5708837"/>
          </a:xfrm>
          <a:solidFill>
            <a:schemeClr val="bg2"/>
          </a:solidFill>
          <a:ln>
            <a:noFill/>
          </a:ln>
        </p:spPr>
        <p:txBody>
          <a:bodyPr lIns="36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 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236425" y="1059887"/>
            <a:ext cx="2548800" cy="4818913"/>
          </a:xfrm>
        </p:spPr>
        <p:txBody>
          <a:bodyPr/>
          <a:lstStyle>
            <a:lvl1pPr>
              <a:lnSpc>
                <a:spcPct val="100000"/>
              </a:lnSpc>
              <a:tabLst>
                <a:tab pos="266400" algn="l"/>
                <a:tab pos="270000" algn="l"/>
              </a:tabLst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65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2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58775" y="1153297"/>
            <a:ext cx="4050000" cy="4726800"/>
          </a:xfrm>
          <a:solidFill>
            <a:schemeClr val="bg2"/>
          </a:solidFill>
        </p:spPr>
        <p:txBody>
          <a:bodyPr wrap="square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4737100" y="1140514"/>
            <a:ext cx="4050000" cy="4726800"/>
          </a:xfrm>
          <a:solidFill>
            <a:schemeClr val="bg2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737100" y="716162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7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58776" y="1152000"/>
            <a:ext cx="4050000" cy="4726800"/>
          </a:xfrm>
          <a:solidFill>
            <a:schemeClr val="bg2"/>
          </a:solidFill>
        </p:spPr>
        <p:txBody>
          <a:bodyPr/>
          <a:lstStyle>
            <a:lvl1pPr marL="0" marR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>
                <a:tab pos="266400" algn="l"/>
                <a:tab pos="270000" algn="l"/>
              </a:tabLst>
              <a:defRPr sz="1200" i="1"/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737100" y="1152000"/>
            <a:ext cx="4050000" cy="4726800"/>
          </a:xfrm>
          <a:solidFill>
            <a:schemeClr val="bg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1"/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37100" y="716162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79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30"/>
          </p:nvPr>
        </p:nvSpPr>
        <p:spPr>
          <a:xfrm>
            <a:off x="360000" y="1152000"/>
            <a:ext cx="4050000" cy="4726800"/>
          </a:xfrm>
          <a:solidFill>
            <a:schemeClr val="bg2"/>
          </a:solidFill>
        </p:spPr>
        <p:txBody>
          <a:bodyPr wrap="square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31"/>
          </p:nvPr>
        </p:nvSpPr>
        <p:spPr>
          <a:xfrm>
            <a:off x="4737100" y="1152000"/>
            <a:ext cx="4050000" cy="4726800"/>
          </a:xfrm>
          <a:solidFill>
            <a:schemeClr val="bg2"/>
          </a:solidFill>
        </p:spPr>
        <p:txBody>
          <a:bodyPr wrap="square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6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307777"/>
            <a:ext cx="9144000" cy="5708837"/>
          </a:xfrm>
          <a:solidFill>
            <a:schemeClr val="bg2"/>
          </a:solidFill>
        </p:spPr>
        <p:txBody>
          <a:bodyPr lIns="360000" tIns="90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kies ‘afbeelding’ of ‘online afbeelding’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 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29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358776" y="1151999"/>
            <a:ext cx="8428324" cy="4726800"/>
          </a:xfrm>
        </p:spPr>
        <p:txBody>
          <a:bodyPr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en voeg een tabel, grafiek of </a:t>
            </a:r>
            <a:r>
              <a:rPr lang="nl-BE" dirty="0" err="1" smtClean="0"/>
              <a:t>SmartArt</a:t>
            </a:r>
            <a:r>
              <a:rPr lang="nl-BE" dirty="0" smtClean="0"/>
              <a:t> in. </a:t>
            </a:r>
            <a:br>
              <a:rPr lang="nl-BE" dirty="0" smtClean="0"/>
            </a:br>
            <a:r>
              <a:rPr lang="nl-NL" dirty="0" smtClean="0"/>
              <a:t>Gebruik indien mogelijk </a:t>
            </a:r>
            <a:r>
              <a:rPr lang="nl-NL" dirty="0" err="1" smtClean="0"/>
              <a:t>SmartArt</a:t>
            </a:r>
            <a:r>
              <a:rPr lang="nl-NL" dirty="0" smtClean="0"/>
              <a:t> voor schema’s. Hou schema’s eenvoudig en</a:t>
            </a:r>
            <a:br>
              <a:rPr lang="nl-NL" dirty="0" smtClean="0"/>
            </a:br>
            <a:r>
              <a:rPr lang="nl-NL" dirty="0" smtClean="0"/>
              <a:t>laat details achterwege.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94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60000" y="1137326"/>
            <a:ext cx="5737225" cy="4726800"/>
          </a:xfrm>
        </p:spPr>
        <p:txBody>
          <a:bodyPr lIns="0" tIns="0"/>
          <a:lstStyle>
            <a:lvl1pPr marL="0" marR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tabLst>
                <a:tab pos="266700" algn="l"/>
              </a:tabLst>
              <a:defRPr sz="1200" i="1" baseline="0"/>
            </a:lvl1pPr>
            <a:lvl2pPr marL="265510" indent="0" defTabSz="739379">
              <a:buNone/>
              <a:defRPr/>
            </a:lvl2pPr>
            <a:lvl3pPr marL="804863" indent="-265510">
              <a:defRPr/>
            </a:lvl3pPr>
            <a:lvl4pPr marL="1288256" indent="-214313">
              <a:defRPr/>
            </a:lvl4pPr>
            <a:lvl5pPr marL="1288256" indent="-214313">
              <a:defRPr/>
            </a:lvl5pPr>
          </a:lstStyle>
          <a:p>
            <a:pPr marL="0" marR="0" lvl="0" indent="0" algn="l" defTabSz="269875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tabLst>
                <a:tab pos="266700" algn="l"/>
              </a:tabLst>
              <a:defRPr/>
            </a:pPr>
            <a:r>
              <a:rPr lang="nl-BE" dirty="0" smtClean="0"/>
              <a:t>Klik op het icoon en voeg hier een tabel, grafiek of </a:t>
            </a:r>
            <a:r>
              <a:rPr lang="nl-BE" dirty="0" err="1" smtClean="0"/>
              <a:t>SmartArt</a:t>
            </a:r>
            <a:r>
              <a:rPr lang="nl-BE" dirty="0" smtClean="0"/>
              <a:t> in. </a:t>
            </a:r>
            <a:br>
              <a:rPr lang="nl-BE" dirty="0" smtClean="0"/>
            </a:br>
            <a:r>
              <a:rPr lang="nl-NL" dirty="0" smtClean="0"/>
              <a:t>Gebruik indien mogelijk </a:t>
            </a:r>
            <a:r>
              <a:rPr lang="nl-NL" dirty="0" err="1" smtClean="0"/>
              <a:t>SmartArt</a:t>
            </a:r>
            <a:r>
              <a:rPr lang="nl-NL" dirty="0" smtClean="0"/>
              <a:t> voor schema’s. Hou schema’s eenvoudig en</a:t>
            </a:r>
            <a:br>
              <a:rPr lang="nl-NL" dirty="0" smtClean="0"/>
            </a:br>
            <a:r>
              <a:rPr lang="nl-NL" dirty="0" smtClean="0"/>
              <a:t>laat details achterwege.</a:t>
            </a:r>
            <a:endParaRPr lang="en-GB" dirty="0" smtClean="0"/>
          </a:p>
          <a:p>
            <a:pPr lvl="0"/>
            <a:endParaRPr lang="en-US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36425" y="1152000"/>
            <a:ext cx="2548800" cy="4726800"/>
          </a:xfrm>
        </p:spPr>
        <p:txBody>
          <a:bodyPr/>
          <a:lstStyle>
            <a:lvl1pPr>
              <a:lnSpc>
                <a:spcPct val="100000"/>
              </a:lnSpc>
              <a:tabLst>
                <a:tab pos="266400" algn="l"/>
                <a:tab pos="270000" algn="l"/>
              </a:tabLst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92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17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Picture Placeholder 13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0" y="307775"/>
            <a:ext cx="6096000" cy="2854800"/>
          </a:xfrm>
          <a:solidFill>
            <a:schemeClr val="bg2"/>
          </a:solidFill>
          <a:ln w="38100">
            <a:noFill/>
          </a:ln>
        </p:spPr>
        <p:txBody>
          <a:bodyPr lIns="360000" tIns="864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lang="en-GB" sz="1200" i="1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kies ‘afbeelding’ of ‘online afbeelding’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 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plaatsen.</a:t>
            </a:r>
            <a:endParaRPr lang="en-GB" dirty="0" smtClean="0"/>
          </a:p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9" name="Picture Placeholder 13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0" y="3164312"/>
            <a:ext cx="6096000" cy="2854800"/>
          </a:xfrm>
          <a:solidFill>
            <a:schemeClr val="bg2"/>
          </a:solidFill>
          <a:ln w="38100">
            <a:noFill/>
          </a:ln>
        </p:spPr>
        <p:txBody>
          <a:bodyPr lIns="360000" t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lang="en-GB" sz="1200" i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kies ‘afbeelding’ of ‘online afbeelding’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 </a:t>
            </a:r>
            <a:br>
              <a:rPr lang="nl-BE" dirty="0" smtClean="0"/>
            </a:br>
            <a:endParaRPr lang="en-GB" dirty="0" smtClean="0"/>
          </a:p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 userDrawn="1">
            <p:ph type="body" sz="quarter" idx="25"/>
          </p:nvPr>
        </p:nvSpPr>
        <p:spPr>
          <a:xfrm>
            <a:off x="6096000" y="1059887"/>
            <a:ext cx="2689225" cy="4818913"/>
          </a:xfrm>
        </p:spPr>
        <p:txBody>
          <a:bodyPr/>
          <a:lstStyle>
            <a:lvl1pPr>
              <a:lnSpc>
                <a:spcPct val="100000"/>
              </a:lnSpc>
              <a:tabLst>
                <a:tab pos="266400" algn="l"/>
                <a:tab pos="270000" algn="l"/>
              </a:tabLst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91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776"/>
            <a:ext cx="9144000" cy="5711283"/>
          </a:xfrm>
          <a:prstGeom prst="rect">
            <a:avLst/>
          </a:prstGeom>
          <a:noFill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Plaats een foto op de achtergrond. </a:t>
            </a:r>
            <a:br>
              <a:rPr lang="nl-BE" dirty="0" smtClean="0"/>
            </a:br>
            <a:r>
              <a:rPr lang="nl-BE" dirty="0" smtClean="0"/>
              <a:t>Klik op het icoon of op de rand van het kader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plaatsen.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459801"/>
            <a:ext cx="2122632" cy="303536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lang="en-GB" sz="2000" kern="1200" cap="all" spc="150" baseline="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269875" rtl="0" eaLnBrk="1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>
                <a:tab pos="266400" algn="l"/>
                <a:tab pos="270000" algn="l"/>
              </a:tabLst>
            </a:pPr>
            <a:r>
              <a:rPr lang="en-US" dirty="0" smtClean="0"/>
              <a:t>KERNWOORD</a:t>
            </a:r>
            <a:endParaRPr lang="en-GB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1" y="3915267"/>
            <a:ext cx="2606676" cy="38048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wrap="none" tIns="36000" bIns="36000">
            <a:spAutoFit/>
          </a:bodyPr>
          <a:lstStyle>
            <a:lvl1pPr marL="0" indent="0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 sz="1800" i="0" baseline="0">
                <a:latin typeface="+mj-lt"/>
              </a:defRPr>
            </a:lvl1pPr>
          </a:lstStyle>
          <a:p>
            <a:pPr lvl="0"/>
            <a:r>
              <a:rPr lang="nl-BE" dirty="0" smtClean="0"/>
              <a:t>Typ hier een bijschrift</a:t>
            </a:r>
            <a:endParaRPr lang="en-GB" dirty="0"/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4339463"/>
            <a:ext cx="2606676" cy="38048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wrap="none" tIns="36000" bIns="36000">
            <a:spAutoFit/>
          </a:bodyPr>
          <a:lstStyle>
            <a:lvl1pPr marL="0" indent="0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 sz="1800" i="0" baseline="0">
                <a:latin typeface="+mj-lt"/>
              </a:defRPr>
            </a:lvl1pPr>
          </a:lstStyle>
          <a:p>
            <a:pPr lvl="0"/>
            <a:r>
              <a:rPr lang="nl-BE" dirty="0" smtClean="0"/>
              <a:t>Typ hier een bijschrift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15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776"/>
            <a:ext cx="9144000" cy="5711283"/>
          </a:xfrm>
          <a:prstGeom prst="rect">
            <a:avLst/>
          </a:prstGeom>
          <a:noFill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Plaats een foto op de achtergrond. </a:t>
            </a:r>
            <a:br>
              <a:rPr lang="nl-BE" dirty="0" smtClean="0"/>
            </a:br>
            <a:r>
              <a:rPr lang="nl-BE" dirty="0" smtClean="0"/>
              <a:t>Klik op het icoon of op de rand van het kader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plaatsen.</a:t>
            </a:r>
            <a:endParaRPr lang="en-GB" dirty="0"/>
          </a:p>
        </p:txBody>
      </p:sp>
      <p:sp>
        <p:nvSpPr>
          <p:cNvPr id="13" name="Tijdelijke aanduiding vo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916800"/>
            <a:ext cx="4213225" cy="646331"/>
          </a:xfr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None/>
              <a:defRPr sz="1800" i="0" baseline="0"/>
            </a:lvl1pPr>
          </a:lstStyle>
          <a:p>
            <a:pPr lvl="0"/>
            <a:r>
              <a:rPr lang="nl-BE" dirty="0" smtClean="0"/>
              <a:t>Typ hier een bijschrift bij de foto/kernidee van de slide.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459801"/>
            <a:ext cx="2122632" cy="303536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lang="en-GB" sz="2000" kern="1200" cap="all" spc="150" baseline="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269875" rtl="0" eaLnBrk="1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>
                <a:tab pos="266400" algn="l"/>
                <a:tab pos="270000" algn="l"/>
              </a:tabLst>
            </a:pPr>
            <a:r>
              <a:rPr lang="en-US" dirty="0" smtClean="0"/>
              <a:t>KERNWOORD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22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098694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776"/>
            <a:ext cx="9144000" cy="5708837"/>
          </a:xfrm>
          <a:prstGeom prst="rect">
            <a:avLst/>
          </a:prstGeom>
          <a:noFill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Klik op het icoon of op de rand van het kader om een afbeelding in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kies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plaatsen.</a:t>
            </a:r>
            <a:endParaRPr lang="en-GB" dirty="0" smtClean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</p:txBody>
      </p:sp>
      <p:sp>
        <p:nvSpPr>
          <p:cNvPr id="12" name="Tijdelijke aanduiding voor inhoud 25"/>
          <p:cNvSpPr>
            <a:spLocks noGrp="1"/>
          </p:cNvSpPr>
          <p:nvPr>
            <p:ph sz="quarter" idx="14" hasCustomPrompt="1"/>
          </p:nvPr>
        </p:nvSpPr>
        <p:spPr>
          <a:xfrm>
            <a:off x="4412849" y="3243417"/>
            <a:ext cx="3281476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IS UITERMATE GESCHIKT</a:t>
            </a:r>
          </a:p>
        </p:txBody>
      </p:sp>
      <p:sp>
        <p:nvSpPr>
          <p:cNvPr id="13" name="Tijdelijke aanduiding voor inhoud 25"/>
          <p:cNvSpPr>
            <a:spLocks noGrp="1"/>
          </p:cNvSpPr>
          <p:nvPr>
            <p:ph sz="quarter" idx="18" hasCustomPrompt="1"/>
          </p:nvPr>
        </p:nvSpPr>
        <p:spPr>
          <a:xfrm>
            <a:off x="4412850" y="3682249"/>
            <a:ext cx="4185248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OM AANDACHT TE VESTIGEN OP</a:t>
            </a:r>
          </a:p>
        </p:txBody>
      </p:sp>
      <p:sp>
        <p:nvSpPr>
          <p:cNvPr id="14" name="Tijdelijke aanduiding voor inhoud 25"/>
          <p:cNvSpPr>
            <a:spLocks noGrp="1"/>
          </p:cNvSpPr>
          <p:nvPr>
            <p:ph sz="quarter" idx="19" hasCustomPrompt="1"/>
          </p:nvPr>
        </p:nvSpPr>
        <p:spPr>
          <a:xfrm>
            <a:off x="4412849" y="2804585"/>
            <a:ext cx="2373663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DE ROZE BALKEN</a:t>
            </a:r>
          </a:p>
        </p:txBody>
      </p:sp>
      <p:sp>
        <p:nvSpPr>
          <p:cNvPr id="15" name="Tijdelijke aanduiding voor inhoud 25"/>
          <p:cNvSpPr>
            <a:spLocks noGrp="1"/>
          </p:cNvSpPr>
          <p:nvPr>
            <p:ph sz="quarter" idx="20" hasCustomPrompt="1"/>
          </p:nvPr>
        </p:nvSpPr>
        <p:spPr>
          <a:xfrm>
            <a:off x="4412850" y="2365752"/>
            <a:ext cx="3307637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HET GRAFISCH ELEMENT</a:t>
            </a:r>
          </a:p>
        </p:txBody>
      </p:sp>
      <p:sp>
        <p:nvSpPr>
          <p:cNvPr id="16" name="Tijdelijke aanduiding voor inhoud 25"/>
          <p:cNvSpPr>
            <a:spLocks noGrp="1"/>
          </p:cNvSpPr>
          <p:nvPr>
            <p:ph sz="quarter" idx="21" hasCustomPrompt="1"/>
          </p:nvPr>
        </p:nvSpPr>
        <p:spPr>
          <a:xfrm>
            <a:off x="4412849" y="4121082"/>
            <a:ext cx="3050130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BELANGRIJKE INHOUD</a:t>
            </a:r>
          </a:p>
        </p:txBody>
      </p:sp>
    </p:spTree>
    <p:extLst>
      <p:ext uri="{BB962C8B-B14F-4D97-AF65-F5344CB8AC3E}">
        <p14:creationId xmlns:p14="http://schemas.microsoft.com/office/powerpoint/2010/main" val="89191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4208"/>
            <a:ext cx="9144000" cy="5702406"/>
          </a:xfrm>
          <a:prstGeom prst="rect">
            <a:avLst/>
          </a:prstGeom>
          <a:noFill/>
        </p:spPr>
        <p:txBody>
          <a:bodyPr lIns="360000" tIns="180000" rIns="108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/>
              <a:t>Klik op het icoon of op de rand van het kader om een afbeelding in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kies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</a:t>
            </a:r>
            <a:endParaRPr lang="en-GB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20" hasCustomPrompt="1"/>
          </p:nvPr>
        </p:nvSpPr>
        <p:spPr>
          <a:xfrm>
            <a:off x="4829452" y="1103972"/>
            <a:ext cx="3889882" cy="3108059"/>
          </a:xfrm>
          <a:custGeom>
            <a:avLst/>
            <a:gdLst>
              <a:gd name="connsiteX0" fmla="*/ 0 w 7258640"/>
              <a:gd name="connsiteY0" fmla="*/ 0 h 3271838"/>
              <a:gd name="connsiteX1" fmla="*/ 4234207 w 7258640"/>
              <a:gd name="connsiteY1" fmla="*/ 0 h 3271838"/>
              <a:gd name="connsiteX2" fmla="*/ 4234207 w 7258640"/>
              <a:gd name="connsiteY2" fmla="*/ 0 h 3271838"/>
              <a:gd name="connsiteX3" fmla="*/ 6048867 w 7258640"/>
              <a:gd name="connsiteY3" fmla="*/ 0 h 3271838"/>
              <a:gd name="connsiteX4" fmla="*/ 7258640 w 7258640"/>
              <a:gd name="connsiteY4" fmla="*/ 0 h 3271838"/>
              <a:gd name="connsiteX5" fmla="*/ 7258640 w 7258640"/>
              <a:gd name="connsiteY5" fmla="*/ 1908572 h 3271838"/>
              <a:gd name="connsiteX6" fmla="*/ 7258640 w 7258640"/>
              <a:gd name="connsiteY6" fmla="*/ 1908572 h 3271838"/>
              <a:gd name="connsiteX7" fmla="*/ 7258640 w 7258640"/>
              <a:gd name="connsiteY7" fmla="*/ 2726532 h 3271838"/>
              <a:gd name="connsiteX8" fmla="*/ 7258640 w 7258640"/>
              <a:gd name="connsiteY8" fmla="*/ 3271838 h 3271838"/>
              <a:gd name="connsiteX9" fmla="*/ 6048867 w 7258640"/>
              <a:gd name="connsiteY9" fmla="*/ 3271838 h 3271838"/>
              <a:gd name="connsiteX10" fmla="*/ 6066989 w 7258640"/>
              <a:gd name="connsiteY10" fmla="*/ 3916488 h 3271838"/>
              <a:gd name="connsiteX11" fmla="*/ 4234207 w 7258640"/>
              <a:gd name="connsiteY11" fmla="*/ 3271838 h 3271838"/>
              <a:gd name="connsiteX12" fmla="*/ 0 w 7258640"/>
              <a:gd name="connsiteY12" fmla="*/ 3271838 h 3271838"/>
              <a:gd name="connsiteX13" fmla="*/ 0 w 7258640"/>
              <a:gd name="connsiteY13" fmla="*/ 2726532 h 3271838"/>
              <a:gd name="connsiteX14" fmla="*/ 0 w 7258640"/>
              <a:gd name="connsiteY14" fmla="*/ 1908572 h 3271838"/>
              <a:gd name="connsiteX15" fmla="*/ 0 w 7258640"/>
              <a:gd name="connsiteY15" fmla="*/ 1908572 h 3271838"/>
              <a:gd name="connsiteX16" fmla="*/ 0 w 7258640"/>
              <a:gd name="connsiteY16" fmla="*/ 0 h 3271838"/>
              <a:gd name="connsiteX0" fmla="*/ 0 w 7258640"/>
              <a:gd name="connsiteY0" fmla="*/ 0 h 3916488"/>
              <a:gd name="connsiteX1" fmla="*/ 4234207 w 7258640"/>
              <a:gd name="connsiteY1" fmla="*/ 0 h 3916488"/>
              <a:gd name="connsiteX2" fmla="*/ 4234207 w 7258640"/>
              <a:gd name="connsiteY2" fmla="*/ 0 h 3916488"/>
              <a:gd name="connsiteX3" fmla="*/ 6048867 w 7258640"/>
              <a:gd name="connsiteY3" fmla="*/ 0 h 3916488"/>
              <a:gd name="connsiteX4" fmla="*/ 7258640 w 7258640"/>
              <a:gd name="connsiteY4" fmla="*/ 0 h 3916488"/>
              <a:gd name="connsiteX5" fmla="*/ 7258640 w 7258640"/>
              <a:gd name="connsiteY5" fmla="*/ 1908572 h 3916488"/>
              <a:gd name="connsiteX6" fmla="*/ 7258640 w 7258640"/>
              <a:gd name="connsiteY6" fmla="*/ 1908572 h 3916488"/>
              <a:gd name="connsiteX7" fmla="*/ 7258640 w 7258640"/>
              <a:gd name="connsiteY7" fmla="*/ 2726532 h 3916488"/>
              <a:gd name="connsiteX8" fmla="*/ 7258640 w 7258640"/>
              <a:gd name="connsiteY8" fmla="*/ 3271838 h 3916488"/>
              <a:gd name="connsiteX9" fmla="*/ 6595621 w 7258640"/>
              <a:gd name="connsiteY9" fmla="*/ 3271838 h 3916488"/>
              <a:gd name="connsiteX10" fmla="*/ 6066989 w 7258640"/>
              <a:gd name="connsiteY10" fmla="*/ 3916488 h 3916488"/>
              <a:gd name="connsiteX11" fmla="*/ 4234207 w 7258640"/>
              <a:gd name="connsiteY11" fmla="*/ 3271838 h 3916488"/>
              <a:gd name="connsiteX12" fmla="*/ 0 w 7258640"/>
              <a:gd name="connsiteY12" fmla="*/ 3271838 h 3916488"/>
              <a:gd name="connsiteX13" fmla="*/ 0 w 7258640"/>
              <a:gd name="connsiteY13" fmla="*/ 2726532 h 3916488"/>
              <a:gd name="connsiteX14" fmla="*/ 0 w 7258640"/>
              <a:gd name="connsiteY14" fmla="*/ 1908572 h 3916488"/>
              <a:gd name="connsiteX15" fmla="*/ 0 w 7258640"/>
              <a:gd name="connsiteY15" fmla="*/ 1908572 h 3916488"/>
              <a:gd name="connsiteX16" fmla="*/ 0 w 7258640"/>
              <a:gd name="connsiteY16" fmla="*/ 0 h 3916488"/>
              <a:gd name="connsiteX0" fmla="*/ 0 w 7258640"/>
              <a:gd name="connsiteY0" fmla="*/ 0 h 3916488"/>
              <a:gd name="connsiteX1" fmla="*/ 4234207 w 7258640"/>
              <a:gd name="connsiteY1" fmla="*/ 0 h 3916488"/>
              <a:gd name="connsiteX2" fmla="*/ 4234207 w 7258640"/>
              <a:gd name="connsiteY2" fmla="*/ 0 h 3916488"/>
              <a:gd name="connsiteX3" fmla="*/ 6048867 w 7258640"/>
              <a:gd name="connsiteY3" fmla="*/ 0 h 3916488"/>
              <a:gd name="connsiteX4" fmla="*/ 7258640 w 7258640"/>
              <a:gd name="connsiteY4" fmla="*/ 0 h 3916488"/>
              <a:gd name="connsiteX5" fmla="*/ 7258640 w 7258640"/>
              <a:gd name="connsiteY5" fmla="*/ 1908572 h 3916488"/>
              <a:gd name="connsiteX6" fmla="*/ 7258640 w 7258640"/>
              <a:gd name="connsiteY6" fmla="*/ 1908572 h 3916488"/>
              <a:gd name="connsiteX7" fmla="*/ 7258640 w 7258640"/>
              <a:gd name="connsiteY7" fmla="*/ 2726532 h 3916488"/>
              <a:gd name="connsiteX8" fmla="*/ 7258640 w 7258640"/>
              <a:gd name="connsiteY8" fmla="*/ 3271838 h 3916488"/>
              <a:gd name="connsiteX9" fmla="*/ 6595621 w 7258640"/>
              <a:gd name="connsiteY9" fmla="*/ 3271838 h 3916488"/>
              <a:gd name="connsiteX10" fmla="*/ 6066989 w 7258640"/>
              <a:gd name="connsiteY10" fmla="*/ 3916488 h 3916488"/>
              <a:gd name="connsiteX11" fmla="*/ 5723642 w 7258640"/>
              <a:gd name="connsiteY11" fmla="*/ 3281265 h 3916488"/>
              <a:gd name="connsiteX12" fmla="*/ 0 w 7258640"/>
              <a:gd name="connsiteY12" fmla="*/ 3271838 h 3916488"/>
              <a:gd name="connsiteX13" fmla="*/ 0 w 7258640"/>
              <a:gd name="connsiteY13" fmla="*/ 2726532 h 3916488"/>
              <a:gd name="connsiteX14" fmla="*/ 0 w 7258640"/>
              <a:gd name="connsiteY14" fmla="*/ 1908572 h 3916488"/>
              <a:gd name="connsiteX15" fmla="*/ 0 w 7258640"/>
              <a:gd name="connsiteY15" fmla="*/ 1908572 h 3916488"/>
              <a:gd name="connsiteX16" fmla="*/ 0 w 7258640"/>
              <a:gd name="connsiteY16" fmla="*/ 0 h 3916488"/>
              <a:gd name="connsiteX0" fmla="*/ 0 w 7258640"/>
              <a:gd name="connsiteY0" fmla="*/ 0 h 3916488"/>
              <a:gd name="connsiteX1" fmla="*/ 4234207 w 7258640"/>
              <a:gd name="connsiteY1" fmla="*/ 0 h 3916488"/>
              <a:gd name="connsiteX2" fmla="*/ 4234207 w 7258640"/>
              <a:gd name="connsiteY2" fmla="*/ 0 h 3916488"/>
              <a:gd name="connsiteX3" fmla="*/ 6048867 w 7258640"/>
              <a:gd name="connsiteY3" fmla="*/ 0 h 3916488"/>
              <a:gd name="connsiteX4" fmla="*/ 7258640 w 7258640"/>
              <a:gd name="connsiteY4" fmla="*/ 0 h 3916488"/>
              <a:gd name="connsiteX5" fmla="*/ 7258640 w 7258640"/>
              <a:gd name="connsiteY5" fmla="*/ 1908572 h 3916488"/>
              <a:gd name="connsiteX6" fmla="*/ 7258640 w 7258640"/>
              <a:gd name="connsiteY6" fmla="*/ 1908572 h 3916488"/>
              <a:gd name="connsiteX7" fmla="*/ 7258640 w 7258640"/>
              <a:gd name="connsiteY7" fmla="*/ 2726532 h 3916488"/>
              <a:gd name="connsiteX8" fmla="*/ 7258640 w 7258640"/>
              <a:gd name="connsiteY8" fmla="*/ 3271838 h 3916488"/>
              <a:gd name="connsiteX9" fmla="*/ 6595621 w 7258640"/>
              <a:gd name="connsiteY9" fmla="*/ 3271838 h 3916488"/>
              <a:gd name="connsiteX10" fmla="*/ 6236672 w 7258640"/>
              <a:gd name="connsiteY10" fmla="*/ 3916488 h 3916488"/>
              <a:gd name="connsiteX11" fmla="*/ 5723642 w 7258640"/>
              <a:gd name="connsiteY11" fmla="*/ 3281265 h 3916488"/>
              <a:gd name="connsiteX12" fmla="*/ 0 w 7258640"/>
              <a:gd name="connsiteY12" fmla="*/ 3271838 h 3916488"/>
              <a:gd name="connsiteX13" fmla="*/ 0 w 7258640"/>
              <a:gd name="connsiteY13" fmla="*/ 2726532 h 3916488"/>
              <a:gd name="connsiteX14" fmla="*/ 0 w 7258640"/>
              <a:gd name="connsiteY14" fmla="*/ 1908572 h 3916488"/>
              <a:gd name="connsiteX15" fmla="*/ 0 w 7258640"/>
              <a:gd name="connsiteY15" fmla="*/ 1908572 h 3916488"/>
              <a:gd name="connsiteX16" fmla="*/ 0 w 7258640"/>
              <a:gd name="connsiteY16" fmla="*/ 0 h 3916488"/>
              <a:gd name="connsiteX0" fmla="*/ 0 w 7258640"/>
              <a:gd name="connsiteY0" fmla="*/ 0 h 3888208"/>
              <a:gd name="connsiteX1" fmla="*/ 4234207 w 7258640"/>
              <a:gd name="connsiteY1" fmla="*/ 0 h 3888208"/>
              <a:gd name="connsiteX2" fmla="*/ 4234207 w 7258640"/>
              <a:gd name="connsiteY2" fmla="*/ 0 h 3888208"/>
              <a:gd name="connsiteX3" fmla="*/ 6048867 w 7258640"/>
              <a:gd name="connsiteY3" fmla="*/ 0 h 3888208"/>
              <a:gd name="connsiteX4" fmla="*/ 7258640 w 7258640"/>
              <a:gd name="connsiteY4" fmla="*/ 0 h 3888208"/>
              <a:gd name="connsiteX5" fmla="*/ 7258640 w 7258640"/>
              <a:gd name="connsiteY5" fmla="*/ 1908572 h 3888208"/>
              <a:gd name="connsiteX6" fmla="*/ 7258640 w 7258640"/>
              <a:gd name="connsiteY6" fmla="*/ 1908572 h 3888208"/>
              <a:gd name="connsiteX7" fmla="*/ 7258640 w 7258640"/>
              <a:gd name="connsiteY7" fmla="*/ 2726532 h 3888208"/>
              <a:gd name="connsiteX8" fmla="*/ 7258640 w 7258640"/>
              <a:gd name="connsiteY8" fmla="*/ 3271838 h 3888208"/>
              <a:gd name="connsiteX9" fmla="*/ 6595621 w 7258640"/>
              <a:gd name="connsiteY9" fmla="*/ 3271838 h 3888208"/>
              <a:gd name="connsiteX10" fmla="*/ 6180111 w 7258640"/>
              <a:gd name="connsiteY10" fmla="*/ 3888208 h 3888208"/>
              <a:gd name="connsiteX11" fmla="*/ 5723642 w 7258640"/>
              <a:gd name="connsiteY11" fmla="*/ 3281265 h 3888208"/>
              <a:gd name="connsiteX12" fmla="*/ 0 w 7258640"/>
              <a:gd name="connsiteY12" fmla="*/ 3271838 h 3888208"/>
              <a:gd name="connsiteX13" fmla="*/ 0 w 7258640"/>
              <a:gd name="connsiteY13" fmla="*/ 2726532 h 3888208"/>
              <a:gd name="connsiteX14" fmla="*/ 0 w 7258640"/>
              <a:gd name="connsiteY14" fmla="*/ 1908572 h 3888208"/>
              <a:gd name="connsiteX15" fmla="*/ 0 w 7258640"/>
              <a:gd name="connsiteY15" fmla="*/ 1908572 h 3888208"/>
              <a:gd name="connsiteX16" fmla="*/ 0 w 7258640"/>
              <a:gd name="connsiteY16" fmla="*/ 0 h 38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58640" h="3888208">
                <a:moveTo>
                  <a:pt x="0" y="0"/>
                </a:moveTo>
                <a:lnTo>
                  <a:pt x="4234207" y="0"/>
                </a:lnTo>
                <a:lnTo>
                  <a:pt x="4234207" y="0"/>
                </a:lnTo>
                <a:lnTo>
                  <a:pt x="6048867" y="0"/>
                </a:lnTo>
                <a:lnTo>
                  <a:pt x="7258640" y="0"/>
                </a:lnTo>
                <a:lnTo>
                  <a:pt x="7258640" y="1908572"/>
                </a:lnTo>
                <a:lnTo>
                  <a:pt x="7258640" y="1908572"/>
                </a:lnTo>
                <a:lnTo>
                  <a:pt x="7258640" y="2726532"/>
                </a:lnTo>
                <a:lnTo>
                  <a:pt x="7258640" y="3271838"/>
                </a:lnTo>
                <a:lnTo>
                  <a:pt x="6595621" y="3271838"/>
                </a:lnTo>
                <a:lnTo>
                  <a:pt x="6180111" y="3888208"/>
                </a:lnTo>
                <a:lnTo>
                  <a:pt x="5723642" y="3281265"/>
                </a:lnTo>
                <a:lnTo>
                  <a:pt x="0" y="3271838"/>
                </a:lnTo>
                <a:lnTo>
                  <a:pt x="0" y="2726532"/>
                </a:lnTo>
                <a:lnTo>
                  <a:pt x="0" y="1908572"/>
                </a:lnTo>
                <a:lnTo>
                  <a:pt x="0" y="1908572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txBody>
          <a:bodyPr lIns="180000" tIns="180000" rIns="288000" bIns="612000">
            <a:spAutoFit/>
          </a:bodyPr>
          <a:lstStyle>
            <a:lvl1pPr marL="0" indent="0" algn="r">
              <a:lnSpc>
                <a:spcPts val="3000"/>
              </a:lnSpc>
              <a:buNone/>
              <a:defRPr sz="2400" spc="-5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Voeg hier uitleg bij de foto. Verander in functie van de leesbaarheid eventueel de opvulkleur/ omlijning van het kader.</a:t>
            </a:r>
          </a:p>
        </p:txBody>
      </p:sp>
    </p:spTree>
    <p:extLst>
      <p:ext uri="{BB962C8B-B14F-4D97-AF65-F5344CB8AC3E}">
        <p14:creationId xmlns:p14="http://schemas.microsoft.com/office/powerpoint/2010/main" val="162750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0" y="307777"/>
            <a:ext cx="9144000" cy="5702406"/>
          </a:xfrm>
          <a:prstGeom prst="rect">
            <a:avLst/>
          </a:prstGeom>
          <a:noFill/>
        </p:spPr>
        <p:txBody>
          <a:bodyPr lIns="360000" tIns="108000" rIns="216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4" y="968799"/>
            <a:ext cx="2701925" cy="1881193"/>
          </a:xfrm>
          <a:custGeom>
            <a:avLst/>
            <a:gdLst>
              <a:gd name="connsiteX0" fmla="*/ 0 w 3638550"/>
              <a:gd name="connsiteY0" fmla="*/ 0 h 2012179"/>
              <a:gd name="connsiteX1" fmla="*/ 606425 w 3638550"/>
              <a:gd name="connsiteY1" fmla="*/ 0 h 2012179"/>
              <a:gd name="connsiteX2" fmla="*/ 606425 w 3638550"/>
              <a:gd name="connsiteY2" fmla="*/ 0 h 2012179"/>
              <a:gd name="connsiteX3" fmla="*/ 1516063 w 3638550"/>
              <a:gd name="connsiteY3" fmla="*/ 0 h 2012179"/>
              <a:gd name="connsiteX4" fmla="*/ 3638550 w 3638550"/>
              <a:gd name="connsiteY4" fmla="*/ 0 h 2012179"/>
              <a:gd name="connsiteX5" fmla="*/ 3638550 w 3638550"/>
              <a:gd name="connsiteY5" fmla="*/ 1173771 h 2012179"/>
              <a:gd name="connsiteX6" fmla="*/ 3638550 w 3638550"/>
              <a:gd name="connsiteY6" fmla="*/ 1173771 h 2012179"/>
              <a:gd name="connsiteX7" fmla="*/ 3638550 w 3638550"/>
              <a:gd name="connsiteY7" fmla="*/ 1676816 h 2012179"/>
              <a:gd name="connsiteX8" fmla="*/ 3638550 w 3638550"/>
              <a:gd name="connsiteY8" fmla="*/ 2012179 h 2012179"/>
              <a:gd name="connsiteX9" fmla="*/ 1516063 w 3638550"/>
              <a:gd name="connsiteY9" fmla="*/ 2012179 h 2012179"/>
              <a:gd name="connsiteX10" fmla="*/ 1087381 w 3638550"/>
              <a:gd name="connsiteY10" fmla="*/ 2463350 h 2012179"/>
              <a:gd name="connsiteX11" fmla="*/ 606425 w 3638550"/>
              <a:gd name="connsiteY11" fmla="*/ 2012179 h 2012179"/>
              <a:gd name="connsiteX12" fmla="*/ 0 w 3638550"/>
              <a:gd name="connsiteY12" fmla="*/ 2012179 h 2012179"/>
              <a:gd name="connsiteX13" fmla="*/ 0 w 3638550"/>
              <a:gd name="connsiteY13" fmla="*/ 1676816 h 2012179"/>
              <a:gd name="connsiteX14" fmla="*/ 0 w 3638550"/>
              <a:gd name="connsiteY14" fmla="*/ 1173771 h 2012179"/>
              <a:gd name="connsiteX15" fmla="*/ 0 w 3638550"/>
              <a:gd name="connsiteY15" fmla="*/ 1173771 h 2012179"/>
              <a:gd name="connsiteX16" fmla="*/ 0 w 3638550"/>
              <a:gd name="connsiteY16" fmla="*/ 0 h 2012179"/>
              <a:gd name="connsiteX0" fmla="*/ 0 w 3638550"/>
              <a:gd name="connsiteY0" fmla="*/ 0 h 2463350"/>
              <a:gd name="connsiteX1" fmla="*/ 606425 w 3638550"/>
              <a:gd name="connsiteY1" fmla="*/ 0 h 2463350"/>
              <a:gd name="connsiteX2" fmla="*/ 606425 w 3638550"/>
              <a:gd name="connsiteY2" fmla="*/ 0 h 2463350"/>
              <a:gd name="connsiteX3" fmla="*/ 1516063 w 3638550"/>
              <a:gd name="connsiteY3" fmla="*/ 0 h 2463350"/>
              <a:gd name="connsiteX4" fmla="*/ 3638550 w 3638550"/>
              <a:gd name="connsiteY4" fmla="*/ 0 h 2463350"/>
              <a:gd name="connsiteX5" fmla="*/ 3638550 w 3638550"/>
              <a:gd name="connsiteY5" fmla="*/ 1173771 h 2463350"/>
              <a:gd name="connsiteX6" fmla="*/ 3638550 w 3638550"/>
              <a:gd name="connsiteY6" fmla="*/ 1173771 h 2463350"/>
              <a:gd name="connsiteX7" fmla="*/ 3638550 w 3638550"/>
              <a:gd name="connsiteY7" fmla="*/ 1676816 h 2463350"/>
              <a:gd name="connsiteX8" fmla="*/ 3638550 w 3638550"/>
              <a:gd name="connsiteY8" fmla="*/ 2012179 h 2463350"/>
              <a:gd name="connsiteX9" fmla="*/ 1280931 w 3638550"/>
              <a:gd name="connsiteY9" fmla="*/ 2025242 h 2463350"/>
              <a:gd name="connsiteX10" fmla="*/ 1087381 w 3638550"/>
              <a:gd name="connsiteY10" fmla="*/ 2463350 h 2463350"/>
              <a:gd name="connsiteX11" fmla="*/ 606425 w 3638550"/>
              <a:gd name="connsiteY11" fmla="*/ 2012179 h 2463350"/>
              <a:gd name="connsiteX12" fmla="*/ 0 w 3638550"/>
              <a:gd name="connsiteY12" fmla="*/ 2012179 h 2463350"/>
              <a:gd name="connsiteX13" fmla="*/ 0 w 3638550"/>
              <a:gd name="connsiteY13" fmla="*/ 1676816 h 2463350"/>
              <a:gd name="connsiteX14" fmla="*/ 0 w 3638550"/>
              <a:gd name="connsiteY14" fmla="*/ 1173771 h 2463350"/>
              <a:gd name="connsiteX15" fmla="*/ 0 w 3638550"/>
              <a:gd name="connsiteY15" fmla="*/ 1173771 h 2463350"/>
              <a:gd name="connsiteX16" fmla="*/ 0 w 3638550"/>
              <a:gd name="connsiteY16" fmla="*/ 0 h 2463350"/>
              <a:gd name="connsiteX0" fmla="*/ 0 w 3638550"/>
              <a:gd name="connsiteY0" fmla="*/ 0 h 2371910"/>
              <a:gd name="connsiteX1" fmla="*/ 606425 w 3638550"/>
              <a:gd name="connsiteY1" fmla="*/ 0 h 2371910"/>
              <a:gd name="connsiteX2" fmla="*/ 606425 w 3638550"/>
              <a:gd name="connsiteY2" fmla="*/ 0 h 2371910"/>
              <a:gd name="connsiteX3" fmla="*/ 1516063 w 3638550"/>
              <a:gd name="connsiteY3" fmla="*/ 0 h 2371910"/>
              <a:gd name="connsiteX4" fmla="*/ 3638550 w 3638550"/>
              <a:gd name="connsiteY4" fmla="*/ 0 h 2371910"/>
              <a:gd name="connsiteX5" fmla="*/ 3638550 w 3638550"/>
              <a:gd name="connsiteY5" fmla="*/ 1173771 h 2371910"/>
              <a:gd name="connsiteX6" fmla="*/ 3638550 w 3638550"/>
              <a:gd name="connsiteY6" fmla="*/ 1173771 h 2371910"/>
              <a:gd name="connsiteX7" fmla="*/ 3638550 w 3638550"/>
              <a:gd name="connsiteY7" fmla="*/ 1676816 h 2371910"/>
              <a:gd name="connsiteX8" fmla="*/ 3638550 w 3638550"/>
              <a:gd name="connsiteY8" fmla="*/ 2012179 h 2371910"/>
              <a:gd name="connsiteX9" fmla="*/ 1280931 w 3638550"/>
              <a:gd name="connsiteY9" fmla="*/ 2025242 h 2371910"/>
              <a:gd name="connsiteX10" fmla="*/ 943690 w 3638550"/>
              <a:gd name="connsiteY10" fmla="*/ 2371910 h 2371910"/>
              <a:gd name="connsiteX11" fmla="*/ 606425 w 3638550"/>
              <a:gd name="connsiteY11" fmla="*/ 2012179 h 2371910"/>
              <a:gd name="connsiteX12" fmla="*/ 0 w 3638550"/>
              <a:gd name="connsiteY12" fmla="*/ 2012179 h 2371910"/>
              <a:gd name="connsiteX13" fmla="*/ 0 w 3638550"/>
              <a:gd name="connsiteY13" fmla="*/ 1676816 h 2371910"/>
              <a:gd name="connsiteX14" fmla="*/ 0 w 3638550"/>
              <a:gd name="connsiteY14" fmla="*/ 1173771 h 2371910"/>
              <a:gd name="connsiteX15" fmla="*/ 0 w 3638550"/>
              <a:gd name="connsiteY15" fmla="*/ 1173771 h 2371910"/>
              <a:gd name="connsiteX16" fmla="*/ 0 w 3638550"/>
              <a:gd name="connsiteY16" fmla="*/ 0 h 2371910"/>
              <a:gd name="connsiteX0" fmla="*/ 0 w 3638550"/>
              <a:gd name="connsiteY0" fmla="*/ 0 h 2371910"/>
              <a:gd name="connsiteX1" fmla="*/ 606425 w 3638550"/>
              <a:gd name="connsiteY1" fmla="*/ 0 h 2371910"/>
              <a:gd name="connsiteX2" fmla="*/ 606425 w 3638550"/>
              <a:gd name="connsiteY2" fmla="*/ 0 h 2371910"/>
              <a:gd name="connsiteX3" fmla="*/ 1516063 w 3638550"/>
              <a:gd name="connsiteY3" fmla="*/ 0 h 2371910"/>
              <a:gd name="connsiteX4" fmla="*/ 3638550 w 3638550"/>
              <a:gd name="connsiteY4" fmla="*/ 0 h 2371910"/>
              <a:gd name="connsiteX5" fmla="*/ 3638550 w 3638550"/>
              <a:gd name="connsiteY5" fmla="*/ 1173771 h 2371910"/>
              <a:gd name="connsiteX6" fmla="*/ 3638550 w 3638550"/>
              <a:gd name="connsiteY6" fmla="*/ 1173771 h 2371910"/>
              <a:gd name="connsiteX7" fmla="*/ 3638550 w 3638550"/>
              <a:gd name="connsiteY7" fmla="*/ 1676816 h 2371910"/>
              <a:gd name="connsiteX8" fmla="*/ 3638550 w 3638550"/>
              <a:gd name="connsiteY8" fmla="*/ 2012179 h 2371910"/>
              <a:gd name="connsiteX9" fmla="*/ 1168791 w 3638550"/>
              <a:gd name="connsiteY9" fmla="*/ 2012395 h 2371910"/>
              <a:gd name="connsiteX10" fmla="*/ 943690 w 3638550"/>
              <a:gd name="connsiteY10" fmla="*/ 2371910 h 2371910"/>
              <a:gd name="connsiteX11" fmla="*/ 606425 w 3638550"/>
              <a:gd name="connsiteY11" fmla="*/ 2012179 h 2371910"/>
              <a:gd name="connsiteX12" fmla="*/ 0 w 3638550"/>
              <a:gd name="connsiteY12" fmla="*/ 2012179 h 2371910"/>
              <a:gd name="connsiteX13" fmla="*/ 0 w 3638550"/>
              <a:gd name="connsiteY13" fmla="*/ 1676816 h 2371910"/>
              <a:gd name="connsiteX14" fmla="*/ 0 w 3638550"/>
              <a:gd name="connsiteY14" fmla="*/ 1173771 h 2371910"/>
              <a:gd name="connsiteX15" fmla="*/ 0 w 3638550"/>
              <a:gd name="connsiteY15" fmla="*/ 1173771 h 2371910"/>
              <a:gd name="connsiteX16" fmla="*/ 0 w 3638550"/>
              <a:gd name="connsiteY16" fmla="*/ 0 h 2371910"/>
              <a:gd name="connsiteX0" fmla="*/ 0 w 3638550"/>
              <a:gd name="connsiteY0" fmla="*/ 0 h 2371910"/>
              <a:gd name="connsiteX1" fmla="*/ 606425 w 3638550"/>
              <a:gd name="connsiteY1" fmla="*/ 0 h 2371910"/>
              <a:gd name="connsiteX2" fmla="*/ 606425 w 3638550"/>
              <a:gd name="connsiteY2" fmla="*/ 0 h 2371910"/>
              <a:gd name="connsiteX3" fmla="*/ 1516063 w 3638550"/>
              <a:gd name="connsiteY3" fmla="*/ 0 h 2371910"/>
              <a:gd name="connsiteX4" fmla="*/ 3638550 w 3638550"/>
              <a:gd name="connsiteY4" fmla="*/ 0 h 2371910"/>
              <a:gd name="connsiteX5" fmla="*/ 3638550 w 3638550"/>
              <a:gd name="connsiteY5" fmla="*/ 1173771 h 2371910"/>
              <a:gd name="connsiteX6" fmla="*/ 3638550 w 3638550"/>
              <a:gd name="connsiteY6" fmla="*/ 1173771 h 2371910"/>
              <a:gd name="connsiteX7" fmla="*/ 3638550 w 3638550"/>
              <a:gd name="connsiteY7" fmla="*/ 1676816 h 2371910"/>
              <a:gd name="connsiteX8" fmla="*/ 3638550 w 3638550"/>
              <a:gd name="connsiteY8" fmla="*/ 2012179 h 2371910"/>
              <a:gd name="connsiteX9" fmla="*/ 1168791 w 3638550"/>
              <a:gd name="connsiteY9" fmla="*/ 2012395 h 2371910"/>
              <a:gd name="connsiteX10" fmla="*/ 906309 w 3638550"/>
              <a:gd name="connsiteY10" fmla="*/ 2371910 h 2371910"/>
              <a:gd name="connsiteX11" fmla="*/ 606425 w 3638550"/>
              <a:gd name="connsiteY11" fmla="*/ 2012179 h 2371910"/>
              <a:gd name="connsiteX12" fmla="*/ 0 w 3638550"/>
              <a:gd name="connsiteY12" fmla="*/ 2012179 h 2371910"/>
              <a:gd name="connsiteX13" fmla="*/ 0 w 3638550"/>
              <a:gd name="connsiteY13" fmla="*/ 1676816 h 2371910"/>
              <a:gd name="connsiteX14" fmla="*/ 0 w 3638550"/>
              <a:gd name="connsiteY14" fmla="*/ 1173771 h 2371910"/>
              <a:gd name="connsiteX15" fmla="*/ 0 w 3638550"/>
              <a:gd name="connsiteY15" fmla="*/ 1173771 h 2371910"/>
              <a:gd name="connsiteX16" fmla="*/ 0 w 3638550"/>
              <a:gd name="connsiteY16" fmla="*/ 0 h 2371910"/>
              <a:gd name="connsiteX0" fmla="*/ 0 w 3638550"/>
              <a:gd name="connsiteY0" fmla="*/ 0 h 2410451"/>
              <a:gd name="connsiteX1" fmla="*/ 606425 w 3638550"/>
              <a:gd name="connsiteY1" fmla="*/ 0 h 2410451"/>
              <a:gd name="connsiteX2" fmla="*/ 606425 w 3638550"/>
              <a:gd name="connsiteY2" fmla="*/ 0 h 2410451"/>
              <a:gd name="connsiteX3" fmla="*/ 1516063 w 3638550"/>
              <a:gd name="connsiteY3" fmla="*/ 0 h 2410451"/>
              <a:gd name="connsiteX4" fmla="*/ 3638550 w 3638550"/>
              <a:gd name="connsiteY4" fmla="*/ 0 h 2410451"/>
              <a:gd name="connsiteX5" fmla="*/ 3638550 w 3638550"/>
              <a:gd name="connsiteY5" fmla="*/ 1173771 h 2410451"/>
              <a:gd name="connsiteX6" fmla="*/ 3638550 w 3638550"/>
              <a:gd name="connsiteY6" fmla="*/ 1173771 h 2410451"/>
              <a:gd name="connsiteX7" fmla="*/ 3638550 w 3638550"/>
              <a:gd name="connsiteY7" fmla="*/ 1676816 h 2410451"/>
              <a:gd name="connsiteX8" fmla="*/ 3638550 w 3638550"/>
              <a:gd name="connsiteY8" fmla="*/ 2012179 h 2410451"/>
              <a:gd name="connsiteX9" fmla="*/ 1168791 w 3638550"/>
              <a:gd name="connsiteY9" fmla="*/ 2012395 h 2410451"/>
              <a:gd name="connsiteX10" fmla="*/ 918769 w 3638550"/>
              <a:gd name="connsiteY10" fmla="*/ 2410451 h 2410451"/>
              <a:gd name="connsiteX11" fmla="*/ 606425 w 3638550"/>
              <a:gd name="connsiteY11" fmla="*/ 2012179 h 2410451"/>
              <a:gd name="connsiteX12" fmla="*/ 0 w 3638550"/>
              <a:gd name="connsiteY12" fmla="*/ 2012179 h 2410451"/>
              <a:gd name="connsiteX13" fmla="*/ 0 w 3638550"/>
              <a:gd name="connsiteY13" fmla="*/ 1676816 h 2410451"/>
              <a:gd name="connsiteX14" fmla="*/ 0 w 3638550"/>
              <a:gd name="connsiteY14" fmla="*/ 1173771 h 2410451"/>
              <a:gd name="connsiteX15" fmla="*/ 0 w 3638550"/>
              <a:gd name="connsiteY15" fmla="*/ 1173771 h 2410451"/>
              <a:gd name="connsiteX16" fmla="*/ 0 w 3638550"/>
              <a:gd name="connsiteY16" fmla="*/ 0 h 2410451"/>
              <a:gd name="connsiteX0" fmla="*/ 0 w 3638550"/>
              <a:gd name="connsiteY0" fmla="*/ 0 h 2384757"/>
              <a:gd name="connsiteX1" fmla="*/ 606425 w 3638550"/>
              <a:gd name="connsiteY1" fmla="*/ 0 h 2384757"/>
              <a:gd name="connsiteX2" fmla="*/ 606425 w 3638550"/>
              <a:gd name="connsiteY2" fmla="*/ 0 h 2384757"/>
              <a:gd name="connsiteX3" fmla="*/ 1516063 w 3638550"/>
              <a:gd name="connsiteY3" fmla="*/ 0 h 2384757"/>
              <a:gd name="connsiteX4" fmla="*/ 3638550 w 3638550"/>
              <a:gd name="connsiteY4" fmla="*/ 0 h 2384757"/>
              <a:gd name="connsiteX5" fmla="*/ 3638550 w 3638550"/>
              <a:gd name="connsiteY5" fmla="*/ 1173771 h 2384757"/>
              <a:gd name="connsiteX6" fmla="*/ 3638550 w 3638550"/>
              <a:gd name="connsiteY6" fmla="*/ 1173771 h 2384757"/>
              <a:gd name="connsiteX7" fmla="*/ 3638550 w 3638550"/>
              <a:gd name="connsiteY7" fmla="*/ 1676816 h 2384757"/>
              <a:gd name="connsiteX8" fmla="*/ 3638550 w 3638550"/>
              <a:gd name="connsiteY8" fmla="*/ 2012179 h 2384757"/>
              <a:gd name="connsiteX9" fmla="*/ 1168791 w 3638550"/>
              <a:gd name="connsiteY9" fmla="*/ 2012395 h 2384757"/>
              <a:gd name="connsiteX10" fmla="*/ 893850 w 3638550"/>
              <a:gd name="connsiteY10" fmla="*/ 2384757 h 2384757"/>
              <a:gd name="connsiteX11" fmla="*/ 606425 w 3638550"/>
              <a:gd name="connsiteY11" fmla="*/ 2012179 h 2384757"/>
              <a:gd name="connsiteX12" fmla="*/ 0 w 3638550"/>
              <a:gd name="connsiteY12" fmla="*/ 2012179 h 2384757"/>
              <a:gd name="connsiteX13" fmla="*/ 0 w 3638550"/>
              <a:gd name="connsiteY13" fmla="*/ 1676816 h 2384757"/>
              <a:gd name="connsiteX14" fmla="*/ 0 w 3638550"/>
              <a:gd name="connsiteY14" fmla="*/ 1173771 h 2384757"/>
              <a:gd name="connsiteX15" fmla="*/ 0 w 3638550"/>
              <a:gd name="connsiteY15" fmla="*/ 1173771 h 2384757"/>
              <a:gd name="connsiteX16" fmla="*/ 0 w 3638550"/>
              <a:gd name="connsiteY16" fmla="*/ 0 h 2384757"/>
              <a:gd name="connsiteX0" fmla="*/ 0 w 3638550"/>
              <a:gd name="connsiteY0" fmla="*/ 0 h 2133536"/>
              <a:gd name="connsiteX1" fmla="*/ 606425 w 3638550"/>
              <a:gd name="connsiteY1" fmla="*/ 0 h 2133536"/>
              <a:gd name="connsiteX2" fmla="*/ 606425 w 3638550"/>
              <a:gd name="connsiteY2" fmla="*/ 0 h 2133536"/>
              <a:gd name="connsiteX3" fmla="*/ 1516063 w 3638550"/>
              <a:gd name="connsiteY3" fmla="*/ 0 h 2133536"/>
              <a:gd name="connsiteX4" fmla="*/ 3638550 w 3638550"/>
              <a:gd name="connsiteY4" fmla="*/ 0 h 2133536"/>
              <a:gd name="connsiteX5" fmla="*/ 3638550 w 3638550"/>
              <a:gd name="connsiteY5" fmla="*/ 1173771 h 2133536"/>
              <a:gd name="connsiteX6" fmla="*/ 3638550 w 3638550"/>
              <a:gd name="connsiteY6" fmla="*/ 1173771 h 2133536"/>
              <a:gd name="connsiteX7" fmla="*/ 3638550 w 3638550"/>
              <a:gd name="connsiteY7" fmla="*/ 1676816 h 2133536"/>
              <a:gd name="connsiteX8" fmla="*/ 3638550 w 3638550"/>
              <a:gd name="connsiteY8" fmla="*/ 2012179 h 2133536"/>
              <a:gd name="connsiteX9" fmla="*/ 1168791 w 3638550"/>
              <a:gd name="connsiteY9" fmla="*/ 2012395 h 2133536"/>
              <a:gd name="connsiteX10" fmla="*/ 893856 w 3638550"/>
              <a:gd name="connsiteY10" fmla="*/ 2133536 h 2133536"/>
              <a:gd name="connsiteX11" fmla="*/ 606425 w 3638550"/>
              <a:gd name="connsiteY11" fmla="*/ 2012179 h 2133536"/>
              <a:gd name="connsiteX12" fmla="*/ 0 w 3638550"/>
              <a:gd name="connsiteY12" fmla="*/ 2012179 h 2133536"/>
              <a:gd name="connsiteX13" fmla="*/ 0 w 3638550"/>
              <a:gd name="connsiteY13" fmla="*/ 1676816 h 2133536"/>
              <a:gd name="connsiteX14" fmla="*/ 0 w 3638550"/>
              <a:gd name="connsiteY14" fmla="*/ 1173771 h 2133536"/>
              <a:gd name="connsiteX15" fmla="*/ 0 w 3638550"/>
              <a:gd name="connsiteY15" fmla="*/ 1173771 h 2133536"/>
              <a:gd name="connsiteX16" fmla="*/ 0 w 3638550"/>
              <a:gd name="connsiteY16" fmla="*/ 0 h 2133536"/>
              <a:gd name="connsiteX0" fmla="*/ 0 w 3638550"/>
              <a:gd name="connsiteY0" fmla="*/ 0 h 2194809"/>
              <a:gd name="connsiteX1" fmla="*/ 606425 w 3638550"/>
              <a:gd name="connsiteY1" fmla="*/ 0 h 2194809"/>
              <a:gd name="connsiteX2" fmla="*/ 606425 w 3638550"/>
              <a:gd name="connsiteY2" fmla="*/ 0 h 2194809"/>
              <a:gd name="connsiteX3" fmla="*/ 1516063 w 3638550"/>
              <a:gd name="connsiteY3" fmla="*/ 0 h 2194809"/>
              <a:gd name="connsiteX4" fmla="*/ 3638550 w 3638550"/>
              <a:gd name="connsiteY4" fmla="*/ 0 h 2194809"/>
              <a:gd name="connsiteX5" fmla="*/ 3638550 w 3638550"/>
              <a:gd name="connsiteY5" fmla="*/ 1173771 h 2194809"/>
              <a:gd name="connsiteX6" fmla="*/ 3638550 w 3638550"/>
              <a:gd name="connsiteY6" fmla="*/ 1173771 h 2194809"/>
              <a:gd name="connsiteX7" fmla="*/ 3638550 w 3638550"/>
              <a:gd name="connsiteY7" fmla="*/ 1676816 h 2194809"/>
              <a:gd name="connsiteX8" fmla="*/ 3638550 w 3638550"/>
              <a:gd name="connsiteY8" fmla="*/ 2012179 h 2194809"/>
              <a:gd name="connsiteX9" fmla="*/ 1168791 w 3638550"/>
              <a:gd name="connsiteY9" fmla="*/ 2012395 h 2194809"/>
              <a:gd name="connsiteX10" fmla="*/ 893857 w 3638550"/>
              <a:gd name="connsiteY10" fmla="*/ 2194809 h 2194809"/>
              <a:gd name="connsiteX11" fmla="*/ 606425 w 3638550"/>
              <a:gd name="connsiteY11" fmla="*/ 2012179 h 2194809"/>
              <a:gd name="connsiteX12" fmla="*/ 0 w 3638550"/>
              <a:gd name="connsiteY12" fmla="*/ 2012179 h 2194809"/>
              <a:gd name="connsiteX13" fmla="*/ 0 w 3638550"/>
              <a:gd name="connsiteY13" fmla="*/ 1676816 h 2194809"/>
              <a:gd name="connsiteX14" fmla="*/ 0 w 3638550"/>
              <a:gd name="connsiteY14" fmla="*/ 1173771 h 2194809"/>
              <a:gd name="connsiteX15" fmla="*/ 0 w 3638550"/>
              <a:gd name="connsiteY15" fmla="*/ 1173771 h 2194809"/>
              <a:gd name="connsiteX16" fmla="*/ 0 w 3638550"/>
              <a:gd name="connsiteY16" fmla="*/ 0 h 2194809"/>
              <a:gd name="connsiteX0" fmla="*/ 0 w 3638550"/>
              <a:gd name="connsiteY0" fmla="*/ 0 h 2249631"/>
              <a:gd name="connsiteX1" fmla="*/ 606425 w 3638550"/>
              <a:gd name="connsiteY1" fmla="*/ 0 h 2249631"/>
              <a:gd name="connsiteX2" fmla="*/ 606425 w 3638550"/>
              <a:gd name="connsiteY2" fmla="*/ 0 h 2249631"/>
              <a:gd name="connsiteX3" fmla="*/ 1516063 w 3638550"/>
              <a:gd name="connsiteY3" fmla="*/ 0 h 2249631"/>
              <a:gd name="connsiteX4" fmla="*/ 3638550 w 3638550"/>
              <a:gd name="connsiteY4" fmla="*/ 0 h 2249631"/>
              <a:gd name="connsiteX5" fmla="*/ 3638550 w 3638550"/>
              <a:gd name="connsiteY5" fmla="*/ 1173771 h 2249631"/>
              <a:gd name="connsiteX6" fmla="*/ 3638550 w 3638550"/>
              <a:gd name="connsiteY6" fmla="*/ 1173771 h 2249631"/>
              <a:gd name="connsiteX7" fmla="*/ 3638550 w 3638550"/>
              <a:gd name="connsiteY7" fmla="*/ 1676816 h 2249631"/>
              <a:gd name="connsiteX8" fmla="*/ 3638550 w 3638550"/>
              <a:gd name="connsiteY8" fmla="*/ 2012179 h 2249631"/>
              <a:gd name="connsiteX9" fmla="*/ 1168791 w 3638550"/>
              <a:gd name="connsiteY9" fmla="*/ 2012395 h 2249631"/>
              <a:gd name="connsiteX10" fmla="*/ 893856 w 3638550"/>
              <a:gd name="connsiteY10" fmla="*/ 2249631 h 2249631"/>
              <a:gd name="connsiteX11" fmla="*/ 606425 w 3638550"/>
              <a:gd name="connsiteY11" fmla="*/ 2012179 h 2249631"/>
              <a:gd name="connsiteX12" fmla="*/ 0 w 3638550"/>
              <a:gd name="connsiteY12" fmla="*/ 2012179 h 2249631"/>
              <a:gd name="connsiteX13" fmla="*/ 0 w 3638550"/>
              <a:gd name="connsiteY13" fmla="*/ 1676816 h 2249631"/>
              <a:gd name="connsiteX14" fmla="*/ 0 w 3638550"/>
              <a:gd name="connsiteY14" fmla="*/ 1173771 h 2249631"/>
              <a:gd name="connsiteX15" fmla="*/ 0 w 3638550"/>
              <a:gd name="connsiteY15" fmla="*/ 1173771 h 2249631"/>
              <a:gd name="connsiteX16" fmla="*/ 0 w 3638550"/>
              <a:gd name="connsiteY16" fmla="*/ 0 h 2249631"/>
              <a:gd name="connsiteX0" fmla="*/ 0 w 3638550"/>
              <a:gd name="connsiteY0" fmla="*/ 0 h 2347317"/>
              <a:gd name="connsiteX1" fmla="*/ 606425 w 3638550"/>
              <a:gd name="connsiteY1" fmla="*/ 0 h 2347317"/>
              <a:gd name="connsiteX2" fmla="*/ 606425 w 3638550"/>
              <a:gd name="connsiteY2" fmla="*/ 0 h 2347317"/>
              <a:gd name="connsiteX3" fmla="*/ 1516063 w 3638550"/>
              <a:gd name="connsiteY3" fmla="*/ 0 h 2347317"/>
              <a:gd name="connsiteX4" fmla="*/ 3638550 w 3638550"/>
              <a:gd name="connsiteY4" fmla="*/ 0 h 2347317"/>
              <a:gd name="connsiteX5" fmla="*/ 3638550 w 3638550"/>
              <a:gd name="connsiteY5" fmla="*/ 1173771 h 2347317"/>
              <a:gd name="connsiteX6" fmla="*/ 3638550 w 3638550"/>
              <a:gd name="connsiteY6" fmla="*/ 1173771 h 2347317"/>
              <a:gd name="connsiteX7" fmla="*/ 3638550 w 3638550"/>
              <a:gd name="connsiteY7" fmla="*/ 1676816 h 2347317"/>
              <a:gd name="connsiteX8" fmla="*/ 3638550 w 3638550"/>
              <a:gd name="connsiteY8" fmla="*/ 2012179 h 2347317"/>
              <a:gd name="connsiteX9" fmla="*/ 1168791 w 3638550"/>
              <a:gd name="connsiteY9" fmla="*/ 2012395 h 2347317"/>
              <a:gd name="connsiteX10" fmla="*/ 893856 w 3638550"/>
              <a:gd name="connsiteY10" fmla="*/ 2347317 h 2347317"/>
              <a:gd name="connsiteX11" fmla="*/ 606425 w 3638550"/>
              <a:gd name="connsiteY11" fmla="*/ 2012179 h 2347317"/>
              <a:gd name="connsiteX12" fmla="*/ 0 w 3638550"/>
              <a:gd name="connsiteY12" fmla="*/ 2012179 h 2347317"/>
              <a:gd name="connsiteX13" fmla="*/ 0 w 3638550"/>
              <a:gd name="connsiteY13" fmla="*/ 1676816 h 2347317"/>
              <a:gd name="connsiteX14" fmla="*/ 0 w 3638550"/>
              <a:gd name="connsiteY14" fmla="*/ 1173771 h 2347317"/>
              <a:gd name="connsiteX15" fmla="*/ 0 w 3638550"/>
              <a:gd name="connsiteY15" fmla="*/ 1173771 h 2347317"/>
              <a:gd name="connsiteX16" fmla="*/ 0 w 3638550"/>
              <a:gd name="connsiteY16" fmla="*/ 0 h 23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8550" h="2347317">
                <a:moveTo>
                  <a:pt x="0" y="0"/>
                </a:moveTo>
                <a:lnTo>
                  <a:pt x="606425" y="0"/>
                </a:lnTo>
                <a:lnTo>
                  <a:pt x="606425" y="0"/>
                </a:lnTo>
                <a:lnTo>
                  <a:pt x="1516063" y="0"/>
                </a:lnTo>
                <a:lnTo>
                  <a:pt x="3638550" y="0"/>
                </a:lnTo>
                <a:lnTo>
                  <a:pt x="3638550" y="1173771"/>
                </a:lnTo>
                <a:lnTo>
                  <a:pt x="3638550" y="1173771"/>
                </a:lnTo>
                <a:lnTo>
                  <a:pt x="3638550" y="1676816"/>
                </a:lnTo>
                <a:lnTo>
                  <a:pt x="3638550" y="2012179"/>
                </a:lnTo>
                <a:lnTo>
                  <a:pt x="1168791" y="2012395"/>
                </a:lnTo>
                <a:lnTo>
                  <a:pt x="893856" y="2347317"/>
                </a:lnTo>
                <a:lnTo>
                  <a:pt x="606425" y="2012179"/>
                </a:lnTo>
                <a:lnTo>
                  <a:pt x="0" y="2012179"/>
                </a:lnTo>
                <a:lnTo>
                  <a:pt x="0" y="1676816"/>
                </a:lnTo>
                <a:lnTo>
                  <a:pt x="0" y="1173771"/>
                </a:lnTo>
                <a:lnTo>
                  <a:pt x="0" y="11737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square" lIns="144000" tIns="180000" rIns="144000" bIns="540000">
            <a:spAutoFit/>
          </a:bodyPr>
          <a:lstStyle>
            <a:lvl1pPr marL="0" indent="0">
              <a:lnSpc>
                <a:spcPts val="1800"/>
              </a:lnSpc>
              <a:buNone/>
              <a:defRPr sz="1600" i="0" spc="-53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07219" indent="0">
              <a:buNone/>
              <a:defRPr/>
            </a:lvl3pPr>
            <a:lvl4pPr marL="876300" indent="0">
              <a:buNone/>
              <a:defRPr/>
            </a:lvl4pPr>
          </a:lstStyle>
          <a:p>
            <a:pPr lvl="0"/>
            <a:r>
              <a:rPr lang="nl-NL" dirty="0" smtClean="0"/>
              <a:t>Naast de roze balken dienen de tekstballonnen om accenten te leggen op kortere stukken tekst of opsommingen.</a:t>
            </a:r>
          </a:p>
        </p:txBody>
      </p:sp>
      <p:sp>
        <p:nvSpPr>
          <p:cNvPr id="9" name="Tijdelijke aanduiding voor tekst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90000" y="3426345"/>
            <a:ext cx="2504661" cy="2450580"/>
          </a:xfrm>
          <a:custGeom>
            <a:avLst/>
            <a:gdLst>
              <a:gd name="connsiteX0" fmla="*/ 0 w 3096000"/>
              <a:gd name="connsiteY0" fmla="*/ 0 h 2628000"/>
              <a:gd name="connsiteX1" fmla="*/ 1806000 w 3096000"/>
              <a:gd name="connsiteY1" fmla="*/ 0 h 2628000"/>
              <a:gd name="connsiteX2" fmla="*/ 2175621 w 3096000"/>
              <a:gd name="connsiteY2" fmla="*/ -342875 h 2628000"/>
              <a:gd name="connsiteX3" fmla="*/ 2580000 w 3096000"/>
              <a:gd name="connsiteY3" fmla="*/ 0 h 2628000"/>
              <a:gd name="connsiteX4" fmla="*/ 3096000 w 3096000"/>
              <a:gd name="connsiteY4" fmla="*/ 0 h 2628000"/>
              <a:gd name="connsiteX5" fmla="*/ 3096000 w 3096000"/>
              <a:gd name="connsiteY5" fmla="*/ 438000 h 2628000"/>
              <a:gd name="connsiteX6" fmla="*/ 3096000 w 3096000"/>
              <a:gd name="connsiteY6" fmla="*/ 438000 h 2628000"/>
              <a:gd name="connsiteX7" fmla="*/ 3096000 w 3096000"/>
              <a:gd name="connsiteY7" fmla="*/ 1095000 h 2628000"/>
              <a:gd name="connsiteX8" fmla="*/ 3096000 w 3096000"/>
              <a:gd name="connsiteY8" fmla="*/ 2628000 h 2628000"/>
              <a:gd name="connsiteX9" fmla="*/ 2580000 w 3096000"/>
              <a:gd name="connsiteY9" fmla="*/ 2628000 h 2628000"/>
              <a:gd name="connsiteX10" fmla="*/ 1806000 w 3096000"/>
              <a:gd name="connsiteY10" fmla="*/ 2628000 h 2628000"/>
              <a:gd name="connsiteX11" fmla="*/ 1806000 w 3096000"/>
              <a:gd name="connsiteY11" fmla="*/ 2628000 h 2628000"/>
              <a:gd name="connsiteX12" fmla="*/ 0 w 3096000"/>
              <a:gd name="connsiteY12" fmla="*/ 2628000 h 2628000"/>
              <a:gd name="connsiteX13" fmla="*/ 0 w 3096000"/>
              <a:gd name="connsiteY13" fmla="*/ 1095000 h 2628000"/>
              <a:gd name="connsiteX14" fmla="*/ 0 w 3096000"/>
              <a:gd name="connsiteY14" fmla="*/ 438000 h 2628000"/>
              <a:gd name="connsiteX15" fmla="*/ 0 w 3096000"/>
              <a:gd name="connsiteY15" fmla="*/ 438000 h 2628000"/>
              <a:gd name="connsiteX16" fmla="*/ 0 w 3096000"/>
              <a:gd name="connsiteY16" fmla="*/ 0 h 2628000"/>
              <a:gd name="connsiteX0" fmla="*/ 0 w 3096000"/>
              <a:gd name="connsiteY0" fmla="*/ 342875 h 2970875"/>
              <a:gd name="connsiteX1" fmla="*/ 1966256 w 3096000"/>
              <a:gd name="connsiteY1" fmla="*/ 342875 h 2970875"/>
              <a:gd name="connsiteX2" fmla="*/ 2175621 w 3096000"/>
              <a:gd name="connsiteY2" fmla="*/ 0 h 2970875"/>
              <a:gd name="connsiteX3" fmla="*/ 2580000 w 3096000"/>
              <a:gd name="connsiteY3" fmla="*/ 342875 h 2970875"/>
              <a:gd name="connsiteX4" fmla="*/ 3096000 w 3096000"/>
              <a:gd name="connsiteY4" fmla="*/ 342875 h 2970875"/>
              <a:gd name="connsiteX5" fmla="*/ 3096000 w 3096000"/>
              <a:gd name="connsiteY5" fmla="*/ 780875 h 2970875"/>
              <a:gd name="connsiteX6" fmla="*/ 3096000 w 3096000"/>
              <a:gd name="connsiteY6" fmla="*/ 780875 h 2970875"/>
              <a:gd name="connsiteX7" fmla="*/ 3096000 w 3096000"/>
              <a:gd name="connsiteY7" fmla="*/ 1437875 h 2970875"/>
              <a:gd name="connsiteX8" fmla="*/ 3096000 w 3096000"/>
              <a:gd name="connsiteY8" fmla="*/ 2970875 h 2970875"/>
              <a:gd name="connsiteX9" fmla="*/ 2580000 w 3096000"/>
              <a:gd name="connsiteY9" fmla="*/ 2970875 h 2970875"/>
              <a:gd name="connsiteX10" fmla="*/ 1806000 w 3096000"/>
              <a:gd name="connsiteY10" fmla="*/ 2970875 h 2970875"/>
              <a:gd name="connsiteX11" fmla="*/ 1806000 w 3096000"/>
              <a:gd name="connsiteY11" fmla="*/ 2970875 h 2970875"/>
              <a:gd name="connsiteX12" fmla="*/ 0 w 3096000"/>
              <a:gd name="connsiteY12" fmla="*/ 2970875 h 2970875"/>
              <a:gd name="connsiteX13" fmla="*/ 0 w 3096000"/>
              <a:gd name="connsiteY13" fmla="*/ 1437875 h 2970875"/>
              <a:gd name="connsiteX14" fmla="*/ 0 w 3096000"/>
              <a:gd name="connsiteY14" fmla="*/ 780875 h 2970875"/>
              <a:gd name="connsiteX15" fmla="*/ 0 w 3096000"/>
              <a:gd name="connsiteY15" fmla="*/ 780875 h 2970875"/>
              <a:gd name="connsiteX16" fmla="*/ 0 w 3096000"/>
              <a:gd name="connsiteY16" fmla="*/ 342875 h 2970875"/>
              <a:gd name="connsiteX0" fmla="*/ 0 w 3096000"/>
              <a:gd name="connsiteY0" fmla="*/ 352301 h 2980301"/>
              <a:gd name="connsiteX1" fmla="*/ 1966256 w 3096000"/>
              <a:gd name="connsiteY1" fmla="*/ 352301 h 2980301"/>
              <a:gd name="connsiteX2" fmla="*/ 2251036 w 3096000"/>
              <a:gd name="connsiteY2" fmla="*/ 0 h 2980301"/>
              <a:gd name="connsiteX3" fmla="*/ 2580000 w 3096000"/>
              <a:gd name="connsiteY3" fmla="*/ 352301 h 2980301"/>
              <a:gd name="connsiteX4" fmla="*/ 3096000 w 3096000"/>
              <a:gd name="connsiteY4" fmla="*/ 352301 h 2980301"/>
              <a:gd name="connsiteX5" fmla="*/ 3096000 w 3096000"/>
              <a:gd name="connsiteY5" fmla="*/ 790301 h 2980301"/>
              <a:gd name="connsiteX6" fmla="*/ 3096000 w 3096000"/>
              <a:gd name="connsiteY6" fmla="*/ 790301 h 2980301"/>
              <a:gd name="connsiteX7" fmla="*/ 3096000 w 3096000"/>
              <a:gd name="connsiteY7" fmla="*/ 1447301 h 2980301"/>
              <a:gd name="connsiteX8" fmla="*/ 3096000 w 3096000"/>
              <a:gd name="connsiteY8" fmla="*/ 2980301 h 2980301"/>
              <a:gd name="connsiteX9" fmla="*/ 2580000 w 3096000"/>
              <a:gd name="connsiteY9" fmla="*/ 2980301 h 2980301"/>
              <a:gd name="connsiteX10" fmla="*/ 1806000 w 3096000"/>
              <a:gd name="connsiteY10" fmla="*/ 2980301 h 2980301"/>
              <a:gd name="connsiteX11" fmla="*/ 1806000 w 3096000"/>
              <a:gd name="connsiteY11" fmla="*/ 2980301 h 2980301"/>
              <a:gd name="connsiteX12" fmla="*/ 0 w 3096000"/>
              <a:gd name="connsiteY12" fmla="*/ 2980301 h 2980301"/>
              <a:gd name="connsiteX13" fmla="*/ 0 w 3096000"/>
              <a:gd name="connsiteY13" fmla="*/ 1447301 h 2980301"/>
              <a:gd name="connsiteX14" fmla="*/ 0 w 3096000"/>
              <a:gd name="connsiteY14" fmla="*/ 790301 h 2980301"/>
              <a:gd name="connsiteX15" fmla="*/ 0 w 3096000"/>
              <a:gd name="connsiteY15" fmla="*/ 790301 h 2980301"/>
              <a:gd name="connsiteX16" fmla="*/ 0 w 3096000"/>
              <a:gd name="connsiteY16" fmla="*/ 352301 h 2980301"/>
              <a:gd name="connsiteX0" fmla="*/ 0 w 3096000"/>
              <a:gd name="connsiteY0" fmla="*/ 352301 h 2980301"/>
              <a:gd name="connsiteX1" fmla="*/ 2074596 w 3096000"/>
              <a:gd name="connsiteY1" fmla="*/ 352301 h 2980301"/>
              <a:gd name="connsiteX2" fmla="*/ 2251036 w 3096000"/>
              <a:gd name="connsiteY2" fmla="*/ 0 h 2980301"/>
              <a:gd name="connsiteX3" fmla="*/ 2580000 w 3096000"/>
              <a:gd name="connsiteY3" fmla="*/ 352301 h 2980301"/>
              <a:gd name="connsiteX4" fmla="*/ 3096000 w 3096000"/>
              <a:gd name="connsiteY4" fmla="*/ 352301 h 2980301"/>
              <a:gd name="connsiteX5" fmla="*/ 3096000 w 3096000"/>
              <a:gd name="connsiteY5" fmla="*/ 790301 h 2980301"/>
              <a:gd name="connsiteX6" fmla="*/ 3096000 w 3096000"/>
              <a:gd name="connsiteY6" fmla="*/ 790301 h 2980301"/>
              <a:gd name="connsiteX7" fmla="*/ 3096000 w 3096000"/>
              <a:gd name="connsiteY7" fmla="*/ 1447301 h 2980301"/>
              <a:gd name="connsiteX8" fmla="*/ 3096000 w 3096000"/>
              <a:gd name="connsiteY8" fmla="*/ 2980301 h 2980301"/>
              <a:gd name="connsiteX9" fmla="*/ 2580000 w 3096000"/>
              <a:gd name="connsiteY9" fmla="*/ 2980301 h 2980301"/>
              <a:gd name="connsiteX10" fmla="*/ 1806000 w 3096000"/>
              <a:gd name="connsiteY10" fmla="*/ 2980301 h 2980301"/>
              <a:gd name="connsiteX11" fmla="*/ 1806000 w 3096000"/>
              <a:gd name="connsiteY11" fmla="*/ 2980301 h 2980301"/>
              <a:gd name="connsiteX12" fmla="*/ 0 w 3096000"/>
              <a:gd name="connsiteY12" fmla="*/ 2980301 h 2980301"/>
              <a:gd name="connsiteX13" fmla="*/ 0 w 3096000"/>
              <a:gd name="connsiteY13" fmla="*/ 1447301 h 2980301"/>
              <a:gd name="connsiteX14" fmla="*/ 0 w 3096000"/>
              <a:gd name="connsiteY14" fmla="*/ 790301 h 2980301"/>
              <a:gd name="connsiteX15" fmla="*/ 0 w 3096000"/>
              <a:gd name="connsiteY15" fmla="*/ 790301 h 2980301"/>
              <a:gd name="connsiteX16" fmla="*/ 0 w 3096000"/>
              <a:gd name="connsiteY16" fmla="*/ 352301 h 2980301"/>
              <a:gd name="connsiteX0" fmla="*/ 0 w 3096000"/>
              <a:gd name="connsiteY0" fmla="*/ 482876 h 3110876"/>
              <a:gd name="connsiteX1" fmla="*/ 2074596 w 3096000"/>
              <a:gd name="connsiteY1" fmla="*/ 482876 h 3110876"/>
              <a:gd name="connsiteX2" fmla="*/ 2323262 w 3096000"/>
              <a:gd name="connsiteY2" fmla="*/ 0 h 3110876"/>
              <a:gd name="connsiteX3" fmla="*/ 2580000 w 3096000"/>
              <a:gd name="connsiteY3" fmla="*/ 482876 h 3110876"/>
              <a:gd name="connsiteX4" fmla="*/ 3096000 w 3096000"/>
              <a:gd name="connsiteY4" fmla="*/ 482876 h 3110876"/>
              <a:gd name="connsiteX5" fmla="*/ 3096000 w 3096000"/>
              <a:gd name="connsiteY5" fmla="*/ 920876 h 3110876"/>
              <a:gd name="connsiteX6" fmla="*/ 3096000 w 3096000"/>
              <a:gd name="connsiteY6" fmla="*/ 920876 h 3110876"/>
              <a:gd name="connsiteX7" fmla="*/ 3096000 w 3096000"/>
              <a:gd name="connsiteY7" fmla="*/ 1577876 h 3110876"/>
              <a:gd name="connsiteX8" fmla="*/ 3096000 w 3096000"/>
              <a:gd name="connsiteY8" fmla="*/ 3110876 h 3110876"/>
              <a:gd name="connsiteX9" fmla="*/ 2580000 w 3096000"/>
              <a:gd name="connsiteY9" fmla="*/ 3110876 h 3110876"/>
              <a:gd name="connsiteX10" fmla="*/ 1806000 w 3096000"/>
              <a:gd name="connsiteY10" fmla="*/ 3110876 h 3110876"/>
              <a:gd name="connsiteX11" fmla="*/ 1806000 w 3096000"/>
              <a:gd name="connsiteY11" fmla="*/ 3110876 h 3110876"/>
              <a:gd name="connsiteX12" fmla="*/ 0 w 3096000"/>
              <a:gd name="connsiteY12" fmla="*/ 3110876 h 3110876"/>
              <a:gd name="connsiteX13" fmla="*/ 0 w 3096000"/>
              <a:gd name="connsiteY13" fmla="*/ 1577876 h 3110876"/>
              <a:gd name="connsiteX14" fmla="*/ 0 w 3096000"/>
              <a:gd name="connsiteY14" fmla="*/ 920876 h 3110876"/>
              <a:gd name="connsiteX15" fmla="*/ 0 w 3096000"/>
              <a:gd name="connsiteY15" fmla="*/ 920876 h 3110876"/>
              <a:gd name="connsiteX16" fmla="*/ 0 w 3096000"/>
              <a:gd name="connsiteY16" fmla="*/ 482876 h 3110876"/>
              <a:gd name="connsiteX0" fmla="*/ 0 w 3096000"/>
              <a:gd name="connsiteY0" fmla="*/ 725374 h 3353374"/>
              <a:gd name="connsiteX1" fmla="*/ 2074596 w 3096000"/>
              <a:gd name="connsiteY1" fmla="*/ 725374 h 3353374"/>
              <a:gd name="connsiteX2" fmla="*/ 2314235 w 3096000"/>
              <a:gd name="connsiteY2" fmla="*/ 0 h 3353374"/>
              <a:gd name="connsiteX3" fmla="*/ 2580000 w 3096000"/>
              <a:gd name="connsiteY3" fmla="*/ 725374 h 3353374"/>
              <a:gd name="connsiteX4" fmla="*/ 3096000 w 3096000"/>
              <a:gd name="connsiteY4" fmla="*/ 725374 h 3353374"/>
              <a:gd name="connsiteX5" fmla="*/ 3096000 w 3096000"/>
              <a:gd name="connsiteY5" fmla="*/ 1163374 h 3353374"/>
              <a:gd name="connsiteX6" fmla="*/ 3096000 w 3096000"/>
              <a:gd name="connsiteY6" fmla="*/ 1163374 h 3353374"/>
              <a:gd name="connsiteX7" fmla="*/ 3096000 w 3096000"/>
              <a:gd name="connsiteY7" fmla="*/ 1820374 h 3353374"/>
              <a:gd name="connsiteX8" fmla="*/ 3096000 w 3096000"/>
              <a:gd name="connsiteY8" fmla="*/ 3353374 h 3353374"/>
              <a:gd name="connsiteX9" fmla="*/ 2580000 w 3096000"/>
              <a:gd name="connsiteY9" fmla="*/ 3353374 h 3353374"/>
              <a:gd name="connsiteX10" fmla="*/ 1806000 w 3096000"/>
              <a:gd name="connsiteY10" fmla="*/ 3353374 h 3353374"/>
              <a:gd name="connsiteX11" fmla="*/ 1806000 w 3096000"/>
              <a:gd name="connsiteY11" fmla="*/ 3353374 h 3353374"/>
              <a:gd name="connsiteX12" fmla="*/ 0 w 3096000"/>
              <a:gd name="connsiteY12" fmla="*/ 3353374 h 3353374"/>
              <a:gd name="connsiteX13" fmla="*/ 0 w 3096000"/>
              <a:gd name="connsiteY13" fmla="*/ 1820374 h 3353374"/>
              <a:gd name="connsiteX14" fmla="*/ 0 w 3096000"/>
              <a:gd name="connsiteY14" fmla="*/ 1163374 h 3353374"/>
              <a:gd name="connsiteX15" fmla="*/ 0 w 3096000"/>
              <a:gd name="connsiteY15" fmla="*/ 1163374 h 3353374"/>
              <a:gd name="connsiteX16" fmla="*/ 0 w 3096000"/>
              <a:gd name="connsiteY16" fmla="*/ 725374 h 3353374"/>
              <a:gd name="connsiteX0" fmla="*/ 0 w 3096000"/>
              <a:gd name="connsiteY0" fmla="*/ 473854 h 3101854"/>
              <a:gd name="connsiteX1" fmla="*/ 2074596 w 3096000"/>
              <a:gd name="connsiteY1" fmla="*/ 473854 h 3101854"/>
              <a:gd name="connsiteX2" fmla="*/ 2314235 w 3096000"/>
              <a:gd name="connsiteY2" fmla="*/ 0 h 3101854"/>
              <a:gd name="connsiteX3" fmla="*/ 2580000 w 3096000"/>
              <a:gd name="connsiteY3" fmla="*/ 473854 h 3101854"/>
              <a:gd name="connsiteX4" fmla="*/ 3096000 w 3096000"/>
              <a:gd name="connsiteY4" fmla="*/ 473854 h 3101854"/>
              <a:gd name="connsiteX5" fmla="*/ 3096000 w 3096000"/>
              <a:gd name="connsiteY5" fmla="*/ 911854 h 3101854"/>
              <a:gd name="connsiteX6" fmla="*/ 3096000 w 3096000"/>
              <a:gd name="connsiteY6" fmla="*/ 911854 h 3101854"/>
              <a:gd name="connsiteX7" fmla="*/ 3096000 w 3096000"/>
              <a:gd name="connsiteY7" fmla="*/ 1568854 h 3101854"/>
              <a:gd name="connsiteX8" fmla="*/ 3096000 w 3096000"/>
              <a:gd name="connsiteY8" fmla="*/ 3101854 h 3101854"/>
              <a:gd name="connsiteX9" fmla="*/ 2580000 w 3096000"/>
              <a:gd name="connsiteY9" fmla="*/ 3101854 h 3101854"/>
              <a:gd name="connsiteX10" fmla="*/ 1806000 w 3096000"/>
              <a:gd name="connsiteY10" fmla="*/ 3101854 h 3101854"/>
              <a:gd name="connsiteX11" fmla="*/ 1806000 w 3096000"/>
              <a:gd name="connsiteY11" fmla="*/ 3101854 h 3101854"/>
              <a:gd name="connsiteX12" fmla="*/ 0 w 3096000"/>
              <a:gd name="connsiteY12" fmla="*/ 3101854 h 3101854"/>
              <a:gd name="connsiteX13" fmla="*/ 0 w 3096000"/>
              <a:gd name="connsiteY13" fmla="*/ 1568854 h 3101854"/>
              <a:gd name="connsiteX14" fmla="*/ 0 w 3096000"/>
              <a:gd name="connsiteY14" fmla="*/ 911854 h 3101854"/>
              <a:gd name="connsiteX15" fmla="*/ 0 w 3096000"/>
              <a:gd name="connsiteY15" fmla="*/ 911854 h 3101854"/>
              <a:gd name="connsiteX16" fmla="*/ 0 w 3096000"/>
              <a:gd name="connsiteY16" fmla="*/ 473854 h 3101854"/>
              <a:gd name="connsiteX0" fmla="*/ 0 w 3096000"/>
              <a:gd name="connsiteY0" fmla="*/ 619471 h 3247471"/>
              <a:gd name="connsiteX1" fmla="*/ 2074596 w 3096000"/>
              <a:gd name="connsiteY1" fmla="*/ 619471 h 3247471"/>
              <a:gd name="connsiteX2" fmla="*/ 2304505 w 3096000"/>
              <a:gd name="connsiteY2" fmla="*/ 0 h 3247471"/>
              <a:gd name="connsiteX3" fmla="*/ 2580000 w 3096000"/>
              <a:gd name="connsiteY3" fmla="*/ 619471 h 3247471"/>
              <a:gd name="connsiteX4" fmla="*/ 3096000 w 3096000"/>
              <a:gd name="connsiteY4" fmla="*/ 619471 h 3247471"/>
              <a:gd name="connsiteX5" fmla="*/ 3096000 w 3096000"/>
              <a:gd name="connsiteY5" fmla="*/ 1057471 h 3247471"/>
              <a:gd name="connsiteX6" fmla="*/ 3096000 w 3096000"/>
              <a:gd name="connsiteY6" fmla="*/ 1057471 h 3247471"/>
              <a:gd name="connsiteX7" fmla="*/ 3096000 w 3096000"/>
              <a:gd name="connsiteY7" fmla="*/ 1714471 h 3247471"/>
              <a:gd name="connsiteX8" fmla="*/ 3096000 w 3096000"/>
              <a:gd name="connsiteY8" fmla="*/ 3247471 h 3247471"/>
              <a:gd name="connsiteX9" fmla="*/ 2580000 w 3096000"/>
              <a:gd name="connsiteY9" fmla="*/ 3247471 h 3247471"/>
              <a:gd name="connsiteX10" fmla="*/ 1806000 w 3096000"/>
              <a:gd name="connsiteY10" fmla="*/ 3247471 h 3247471"/>
              <a:gd name="connsiteX11" fmla="*/ 1806000 w 3096000"/>
              <a:gd name="connsiteY11" fmla="*/ 3247471 h 3247471"/>
              <a:gd name="connsiteX12" fmla="*/ 0 w 3096000"/>
              <a:gd name="connsiteY12" fmla="*/ 3247471 h 3247471"/>
              <a:gd name="connsiteX13" fmla="*/ 0 w 3096000"/>
              <a:gd name="connsiteY13" fmla="*/ 1714471 h 3247471"/>
              <a:gd name="connsiteX14" fmla="*/ 0 w 3096000"/>
              <a:gd name="connsiteY14" fmla="*/ 1057471 h 3247471"/>
              <a:gd name="connsiteX15" fmla="*/ 0 w 3096000"/>
              <a:gd name="connsiteY15" fmla="*/ 1057471 h 3247471"/>
              <a:gd name="connsiteX16" fmla="*/ 0 w 3096000"/>
              <a:gd name="connsiteY16" fmla="*/ 619471 h 324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6000" h="3247471">
                <a:moveTo>
                  <a:pt x="0" y="619471"/>
                </a:moveTo>
                <a:lnTo>
                  <a:pt x="2074596" y="619471"/>
                </a:lnTo>
                <a:lnTo>
                  <a:pt x="2304505" y="0"/>
                </a:lnTo>
                <a:lnTo>
                  <a:pt x="2580000" y="619471"/>
                </a:lnTo>
                <a:lnTo>
                  <a:pt x="3096000" y="619471"/>
                </a:lnTo>
                <a:lnTo>
                  <a:pt x="3096000" y="1057471"/>
                </a:lnTo>
                <a:lnTo>
                  <a:pt x="3096000" y="1057471"/>
                </a:lnTo>
                <a:lnTo>
                  <a:pt x="3096000" y="1714471"/>
                </a:lnTo>
                <a:lnTo>
                  <a:pt x="3096000" y="3247471"/>
                </a:lnTo>
                <a:lnTo>
                  <a:pt x="2580000" y="3247471"/>
                </a:lnTo>
                <a:lnTo>
                  <a:pt x="1806000" y="3247471"/>
                </a:lnTo>
                <a:lnTo>
                  <a:pt x="1806000" y="3247471"/>
                </a:lnTo>
                <a:lnTo>
                  <a:pt x="0" y="3247471"/>
                </a:lnTo>
                <a:lnTo>
                  <a:pt x="0" y="1714471"/>
                </a:lnTo>
                <a:lnTo>
                  <a:pt x="0" y="1057471"/>
                </a:lnTo>
                <a:lnTo>
                  <a:pt x="0" y="1057471"/>
                </a:lnTo>
                <a:lnTo>
                  <a:pt x="0" y="619471"/>
                </a:lnTo>
                <a:close/>
              </a:path>
            </a:pathLst>
          </a:custGeom>
          <a:ln w="28575">
            <a:solidFill>
              <a:srgbClr val="ED008D"/>
            </a:solidFill>
          </a:ln>
        </p:spPr>
        <p:txBody>
          <a:bodyPr wrap="square" lIns="144000" tIns="612000" rIns="144000" bIns="108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i="0" spc="-53" baseline="0">
                <a:solidFill>
                  <a:schemeClr val="accent2"/>
                </a:solidFill>
                <a:latin typeface="+mj-lt"/>
              </a:defRPr>
            </a:lvl1pPr>
            <a:lvl2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Gebruik één of meerdere tekstballonnen. Positioneer ten opzichte van de foto. Verwijder de overige tekstballonnen.</a:t>
            </a:r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1314752" y="3466667"/>
            <a:ext cx="1745948" cy="1914710"/>
          </a:xfrm>
          <a:prstGeom prst="wedgeRectCallout">
            <a:avLst>
              <a:gd name="adj1" fmla="val -73104"/>
              <a:gd name="adj2" fmla="val -21021"/>
            </a:avLst>
          </a:prstGeom>
          <a:solidFill>
            <a:schemeClr val="bg2"/>
          </a:solidFill>
          <a:ln w="28575">
            <a:noFill/>
          </a:ln>
        </p:spPr>
        <p:txBody>
          <a:bodyPr wrap="square" lIns="144000" tIns="180000" rIns="144000" bIns="180000">
            <a:spAutoFit/>
          </a:bodyPr>
          <a:lstStyle>
            <a:lvl1pPr marL="0" indent="0" algn="r">
              <a:lnSpc>
                <a:spcPts val="1800"/>
              </a:lnSpc>
              <a:buNone/>
              <a:defRPr lang="en-GB" sz="1600" i="0" kern="1200" spc="-53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nl-NL" dirty="0" smtClean="0"/>
              <a:t>Verander in functie van de leesbaarheid eventueel de opvulkleur en/of omlijning van het kader.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5322934" y="404813"/>
            <a:ext cx="3462291" cy="1840843"/>
          </a:xfrm>
          <a:prstGeom prst="wedgeRectCallout">
            <a:avLst>
              <a:gd name="adj1" fmla="val -67496"/>
              <a:gd name="adj2" fmla="val -20214"/>
            </a:avLst>
          </a:prstGeom>
          <a:ln w="28575">
            <a:solidFill>
              <a:schemeClr val="tx2"/>
            </a:solidFill>
          </a:ln>
        </p:spPr>
        <p:txBody>
          <a:bodyPr lIns="180000" tIns="180000" rIns="180000" bIns="180000">
            <a:sp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tabLst>
                <a:tab pos="270000" algn="l"/>
              </a:tabLst>
              <a:defRPr sz="16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/>
          <p:cNvSpPr>
            <a:spLocks noGrp="1"/>
          </p:cNvSpPr>
          <p:nvPr>
            <p:ph type="pic" sz="quarter" idx="43"/>
          </p:nvPr>
        </p:nvSpPr>
        <p:spPr>
          <a:xfrm>
            <a:off x="6111875" y="4110491"/>
            <a:ext cx="3067200" cy="1900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3" name="Tijdelijke aanduiding voor tekst 6"/>
          <p:cNvSpPr>
            <a:spLocks noGrp="1"/>
          </p:cNvSpPr>
          <p:nvPr>
            <p:ph type="body" sz="quarter" idx="38" hasCustomPrompt="1"/>
          </p:nvPr>
        </p:nvSpPr>
        <p:spPr>
          <a:xfrm>
            <a:off x="6098441" y="2221271"/>
            <a:ext cx="3067299" cy="190080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2"/>
            </a:solidFill>
          </a:ln>
        </p:spPr>
        <p:txBody>
          <a:bodyPr wrap="square" lIns="180000" tIns="144000" rIns="360000" bIns="108000">
            <a:noAutofit/>
          </a:bodyPr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lang="en-GB" sz="1800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2pPr>
            <a:lvl3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3pPr>
            <a:lvl4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4pPr>
            <a:lvl5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nl-NL" dirty="0" smtClean="0"/>
              <a:t>Maak een fotocollage en geef hier een toelichting bij de collage. </a:t>
            </a:r>
            <a:endParaRPr lang="en-GB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35"/>
          </p:nvPr>
        </p:nvSpPr>
        <p:spPr>
          <a:xfrm>
            <a:off x="3065155" y="3152110"/>
            <a:ext cx="3048601" cy="285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-35512" y="3152110"/>
            <a:ext cx="3074804" cy="285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216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36" hasCustomPrompt="1"/>
          </p:nvPr>
        </p:nvSpPr>
        <p:spPr>
          <a:xfrm>
            <a:off x="6098441" y="300231"/>
            <a:ext cx="3067200" cy="1900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tIns="54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															</a:t>
            </a:r>
            <a:endParaRPr lang="en-GB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00231"/>
            <a:ext cx="6113756" cy="285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lang="nl-BE" sz="12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/>
              <a:t>Klik op het icoon of op de rand van het kader om een afbeelding in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kies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</a:t>
            </a:r>
            <a:r>
              <a:rPr lang="nl-BE" baseline="0" dirty="0" smtClean="0"/>
              <a:t>kies meteen de 5 afbeeldingen die je op deze slide wil invoegen.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endParaRPr lang="en-GB" dirty="0" smtClean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4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Tijdelijke aanduiding voor afbeelding 4"/>
          <p:cNvSpPr>
            <a:spLocks noGrp="1"/>
          </p:cNvSpPr>
          <p:nvPr>
            <p:ph type="pic" sz="quarter" idx="35"/>
          </p:nvPr>
        </p:nvSpPr>
        <p:spPr>
          <a:xfrm>
            <a:off x="3047398" y="4119230"/>
            <a:ext cx="3015002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38" hasCustomPrompt="1"/>
          </p:nvPr>
        </p:nvSpPr>
        <p:spPr>
          <a:xfrm>
            <a:off x="3047399" y="2209954"/>
            <a:ext cx="3111504" cy="1897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2"/>
            </a:solidFill>
          </a:ln>
        </p:spPr>
        <p:txBody>
          <a:bodyPr lIns="144000" tIns="180000" rIns="360000" bIns="108000">
            <a:noAutofit/>
          </a:bodyPr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lang="en-GB" sz="1800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2pPr>
            <a:lvl3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3pPr>
            <a:lvl4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4pPr>
            <a:lvl5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nl-NL" dirty="0" smtClean="0"/>
              <a:t>Maak een fotocollage en geef hier een toelichting bij de collage. </a:t>
            </a:r>
            <a:endParaRPr lang="en-GB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46"/>
          </p:nvPr>
        </p:nvSpPr>
        <p:spPr>
          <a:xfrm>
            <a:off x="3047398" y="300231"/>
            <a:ext cx="3074400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BE" sz="1200" i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43"/>
          </p:nvPr>
        </p:nvSpPr>
        <p:spPr>
          <a:xfrm>
            <a:off x="6098441" y="4123848"/>
            <a:ext cx="3081600" cy="189738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36" hasCustomPrompt="1"/>
          </p:nvPr>
        </p:nvSpPr>
        <p:spPr>
          <a:xfrm>
            <a:off x="6103100" y="300231"/>
            <a:ext cx="3081559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															</a:t>
            </a:r>
            <a:endParaRPr lang="en-GB" dirty="0"/>
          </a:p>
        </p:txBody>
      </p:sp>
      <p:sp>
        <p:nvSpPr>
          <p:cNvPr id="13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-17756" y="300231"/>
            <a:ext cx="3074400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BE" sz="1200" i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BE" dirty="0" smtClean="0"/>
              <a:t>voeg hier een afbeelding in. </a:t>
            </a:r>
            <a:br>
              <a:rPr lang="nl-BE" dirty="0" smtClean="0"/>
            </a:br>
            <a:r>
              <a:rPr lang="nl-BE" dirty="0" smtClean="0"/>
              <a:t>Klik op</a:t>
            </a:r>
            <a:r>
              <a:rPr lang="nl-BE" baseline="0" dirty="0" smtClean="0"/>
              <a:t> het icoon of op ‘invoegen’ → ‘afbeelding’ of ‘online afbeelding’ </a:t>
            </a:r>
            <a:br>
              <a:rPr lang="nl-BE" baseline="0" dirty="0" smtClean="0"/>
            </a:br>
            <a:r>
              <a:rPr lang="nl-BE" baseline="0" dirty="0" smtClean="0"/>
              <a:t>en kies meteen de 8 afbeeldingen die je op deze slide wil invoegen.</a:t>
            </a:r>
            <a:br>
              <a:rPr lang="nl-BE" baseline="0" dirty="0" smtClean="0"/>
            </a:br>
            <a:endParaRPr lang="en-GB" dirty="0"/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-17756" y="4119230"/>
            <a:ext cx="3074804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5" name="Tijdelijke aanduiding voor afbeelding 4"/>
          <p:cNvSpPr>
            <a:spLocks noGrp="1"/>
          </p:cNvSpPr>
          <p:nvPr>
            <p:ph type="pic" sz="quarter" idx="44"/>
          </p:nvPr>
        </p:nvSpPr>
        <p:spPr>
          <a:xfrm>
            <a:off x="-17756" y="2234194"/>
            <a:ext cx="3074804" cy="1843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6" name="Tijdelijke aanduiding voor afbeelding 4"/>
          <p:cNvSpPr>
            <a:spLocks noGrp="1"/>
          </p:cNvSpPr>
          <p:nvPr>
            <p:ph type="pic" sz="quarter" idx="45" hasCustomPrompt="1"/>
          </p:nvPr>
        </p:nvSpPr>
        <p:spPr>
          <a:xfrm>
            <a:off x="6098482" y="2238812"/>
            <a:ext cx="3081559" cy="1843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															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83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106500" y="307776"/>
            <a:ext cx="3037500" cy="5708838"/>
          </a:xfrm>
          <a:ln w="38100">
            <a:solidFill>
              <a:schemeClr val="bg2"/>
            </a:solidFill>
          </a:ln>
        </p:spPr>
        <p:txBody>
          <a:bodyPr lIns="252000" tIns="756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-10500" y="3110831"/>
            <a:ext cx="6106500" cy="2905783"/>
          </a:xfrm>
          <a:ln w="38100">
            <a:solidFill>
              <a:schemeClr val="bg2"/>
            </a:solidFill>
          </a:ln>
        </p:spPr>
        <p:txBody>
          <a:bodyPr lIns="252000" tIns="54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-10500" y="285424"/>
            <a:ext cx="6106500" cy="2854800"/>
          </a:xfrm>
          <a:ln w="38100">
            <a:solidFill>
              <a:schemeClr val="bg2"/>
            </a:solidFill>
          </a:ln>
        </p:spPr>
        <p:txBody>
          <a:bodyPr lIns="360000" tIns="828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lang="en-GB" sz="1200" i="1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kies ‘afbeelding’ of ‘online afbeelding’</a:t>
            </a:r>
            <a:br>
              <a:rPr lang="nl-BE" dirty="0" smtClean="0"/>
            </a:br>
            <a:r>
              <a:rPr lang="nl-BE" dirty="0" smtClean="0"/>
              <a:t>&gt; kies meteen de 3 afbeeldingen die je op deze slide wil invoegen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 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plaatsen.</a:t>
            </a:r>
            <a:endParaRPr lang="en-GB" dirty="0" smtClean="0"/>
          </a:p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6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07777"/>
            <a:ext cx="9144000" cy="5708838"/>
          </a:xfrm>
        </p:spPr>
        <p:txBody>
          <a:bodyPr lIns="360000" tIns="4284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in te 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tabblad invoegen</a:t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</a:rPr>
              <a:t>&gt;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plaatsen.</a:t>
            </a:r>
            <a:endParaRPr lang="en-GB" dirty="0" smtClean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1501355"/>
            <a:ext cx="7443448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pas de puntgrootte </a:t>
            </a:r>
            <a:r>
              <a:rPr lang="nl-BE" dirty="0" err="1" smtClean="0"/>
              <a:t>zonodig</a:t>
            </a:r>
            <a:r>
              <a:rPr lang="nl-BE" dirty="0" smtClean="0"/>
              <a:t> aan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367653" y="2074775"/>
            <a:ext cx="4872616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verwijder de balken 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58775" y="4107600"/>
            <a:ext cx="1532664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bron citaat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73362" y="2648196"/>
            <a:ext cx="4947188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die je niet nodig hebt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73362" y="3221617"/>
            <a:ext cx="2583528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extra balk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58775" y="927935"/>
            <a:ext cx="5055487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PLAATS HIER EEN CITAAT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9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Media Placeholder 6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310088"/>
            <a:ext cx="9144000" cy="5706526"/>
          </a:xfrm>
          <a:solidFill>
            <a:schemeClr val="bg2"/>
          </a:solidFill>
        </p:spPr>
        <p:txBody>
          <a:bodyPr lIns="396000" tIns="72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1pPr>
          </a:lstStyle>
          <a:p>
            <a:r>
              <a:rPr lang="nl-BE" dirty="0" smtClean="0"/>
              <a:t>Voeg hier een videofragment in. </a:t>
            </a:r>
            <a:br>
              <a:rPr lang="nl-BE" dirty="0" smtClean="0"/>
            </a:br>
            <a:r>
              <a:rPr lang="nl-BE" dirty="0" smtClean="0"/>
              <a:t>WERKWIJZE 1 </a:t>
            </a:r>
            <a:br>
              <a:rPr lang="nl-BE" dirty="0" smtClean="0"/>
            </a:br>
            <a:r>
              <a:rPr lang="nl-BE" dirty="0" smtClean="0"/>
              <a:t>1 ga naar een website (</a:t>
            </a:r>
            <a:r>
              <a:rPr lang="nl-BE" dirty="0" err="1" smtClean="0"/>
              <a:t>Youtube,Howest</a:t>
            </a:r>
            <a:r>
              <a:rPr lang="nl-BE" dirty="0" smtClean="0"/>
              <a:t>,…), kies een </a:t>
            </a:r>
            <a:r>
              <a:rPr lang="nl-BE" dirty="0" err="1" smtClean="0"/>
              <a:t>fimpje</a:t>
            </a:r>
            <a:r>
              <a:rPr lang="nl-BE" dirty="0" smtClean="0"/>
              <a:t>, klik op de rechtermuisknop en kopieer de insluitcode</a:t>
            </a:r>
            <a:br>
              <a:rPr lang="nl-BE" dirty="0" smtClean="0"/>
            </a:br>
            <a:r>
              <a:rPr lang="nl-BE" dirty="0" smtClean="0"/>
              <a:t>2 klik op het video icoon en kies ‘</a:t>
            </a:r>
            <a:r>
              <a:rPr lang="nl-BE" dirty="0" err="1" smtClean="0"/>
              <a:t>from</a:t>
            </a:r>
            <a:r>
              <a:rPr lang="nl-BE" dirty="0" smtClean="0"/>
              <a:t> a video </a:t>
            </a:r>
            <a:r>
              <a:rPr lang="nl-BE" dirty="0" err="1" smtClean="0"/>
              <a:t>embed</a:t>
            </a:r>
            <a:r>
              <a:rPr lang="nl-BE" dirty="0" smtClean="0"/>
              <a:t> code’, plak de code in het kader en klik op enter.</a:t>
            </a:r>
            <a:br>
              <a:rPr lang="nl-BE" dirty="0" smtClean="0"/>
            </a:br>
            <a:r>
              <a:rPr lang="nl-BE" dirty="0" smtClean="0"/>
              <a:t>3 Controleer of de video werkelijk afspeelt in de Slide Show weergave. </a:t>
            </a:r>
            <a:br>
              <a:rPr lang="nl-BE" dirty="0" smtClean="0"/>
            </a:br>
            <a:r>
              <a:rPr lang="nl-BE" dirty="0" smtClean="0"/>
              <a:t>WERKWIJZE 2 </a:t>
            </a:r>
            <a:br>
              <a:rPr lang="nl-BE" dirty="0" smtClean="0"/>
            </a:br>
            <a:r>
              <a:rPr lang="nl-BE" dirty="0" smtClean="0"/>
              <a:t>1 klik op bestand – kies opties – lint aanpassen. Plaats een  vinkje bij het tabblad Ontwikkelaars (rechter kolom)</a:t>
            </a:r>
            <a:br>
              <a:rPr lang="nl-BE" dirty="0" smtClean="0"/>
            </a:br>
            <a:r>
              <a:rPr lang="nl-BE" dirty="0" smtClean="0"/>
              <a:t>2 ga naar het tabblad Ontwikkelaars en kies ‘meer besturingselementen’</a:t>
            </a:r>
            <a:br>
              <a:rPr lang="nl-BE" dirty="0" smtClean="0"/>
            </a:br>
            <a:r>
              <a:rPr lang="nl-BE" dirty="0" smtClean="0"/>
              <a:t>3 Selecteer Shockwave Flash Object uit de lijst. Houd de rechtermuisknop in en maak een kader voor </a:t>
            </a:r>
            <a:br>
              <a:rPr lang="nl-BE" dirty="0" smtClean="0"/>
            </a:br>
            <a:r>
              <a:rPr lang="nl-BE" dirty="0" smtClean="0"/>
              <a:t>de film aan op je dia. </a:t>
            </a:r>
            <a:br>
              <a:rPr lang="nl-BE" dirty="0" smtClean="0"/>
            </a:br>
            <a:r>
              <a:rPr lang="nl-BE" dirty="0" smtClean="0"/>
              <a:t>4 kies op het tabblad ‘ontwikkelaars’ de optie ‘eigenschappen’</a:t>
            </a:r>
            <a:br>
              <a:rPr lang="nl-BE" dirty="0" smtClean="0"/>
            </a:br>
            <a:r>
              <a:rPr lang="nl-BE" dirty="0" smtClean="0"/>
              <a:t>5 Open Internet Explorer en </a:t>
            </a:r>
            <a:r>
              <a:rPr lang="nl-BE" dirty="0" err="1" smtClean="0"/>
              <a:t>Youtube</a:t>
            </a:r>
            <a:r>
              <a:rPr lang="nl-BE" dirty="0" smtClean="0"/>
              <a:t> en ga naar het filmpje toe. Kopieer de URL van het filmpje in de adresbalk bovenaan en plak dit in het eigenschappenvenster bij de optie Movie. Let wel: vervang in de gekopieerde tekst ‘</a:t>
            </a:r>
            <a:r>
              <a:rPr lang="nl-BE" dirty="0" err="1" smtClean="0"/>
              <a:t>watch?v</a:t>
            </a:r>
            <a:r>
              <a:rPr lang="nl-BE" dirty="0" smtClean="0"/>
              <a:t>=‘ door ‘v/’</a:t>
            </a:r>
            <a:br>
              <a:rPr lang="nl-BE" dirty="0" smtClean="0"/>
            </a:br>
            <a:r>
              <a:rPr lang="nl-BE" dirty="0" smtClean="0"/>
              <a:t>6 start de diavoorstelling</a:t>
            </a:r>
          </a:p>
          <a:p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705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3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481228"/>
            <a:ext cx="9144000" cy="108012"/>
          </a:xfrm>
          <a:prstGeom prst="rect">
            <a:avLst/>
          </a:prstGeom>
          <a:solidFill>
            <a:srgbClr val="778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rgbClr val="8B775D"/>
              </a:solidFill>
              <a:latin typeface="HelveticaNeueLT Std Lt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003"/>
            <a:ext cx="2552436" cy="9012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17" y="5974776"/>
            <a:ext cx="669088" cy="6690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0" y="5949280"/>
            <a:ext cx="1080120" cy="72008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1" y="863001"/>
            <a:ext cx="9143999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latin typeface="HelveticaNeueLT Std Lt" pitchFamily="34" charset="0"/>
            </a:endParaRPr>
          </a:p>
        </p:txBody>
      </p:sp>
      <p:sp>
        <p:nvSpPr>
          <p:cNvPr id="12" name="Tijdelijke aanduiding voor titel 12"/>
          <p:cNvSpPr>
            <a:spLocks noGrp="1"/>
          </p:cNvSpPr>
          <p:nvPr>
            <p:ph type="title"/>
          </p:nvPr>
        </p:nvSpPr>
        <p:spPr>
          <a:xfrm>
            <a:off x="107504" y="188640"/>
            <a:ext cx="7571184" cy="58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small" baseline="0">
                <a:solidFill>
                  <a:srgbClr val="1D2A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817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9133254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4365104"/>
            <a:ext cx="9145675" cy="1224136"/>
          </a:xfrm>
          <a:prstGeom prst="rect">
            <a:avLst/>
          </a:prstGeom>
          <a:solidFill>
            <a:srgbClr val="778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accountants</a:t>
            </a:r>
            <a:endParaRPr lang="nl-BE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003"/>
            <a:ext cx="2552436" cy="9012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17" y="5974776"/>
            <a:ext cx="669088" cy="6690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0" y="5949280"/>
            <a:ext cx="1080120" cy="7200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9" b="14242"/>
          <a:stretch/>
        </p:blipFill>
        <p:spPr>
          <a:xfrm>
            <a:off x="1675" y="908720"/>
            <a:ext cx="9144000" cy="28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504" y="1063277"/>
            <a:ext cx="4038600" cy="423793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solidFill>
                  <a:srgbClr val="778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99992" y="1063277"/>
            <a:ext cx="4038600" cy="423793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78575"/>
                </a:solidFill>
              </a:defRPr>
            </a:lvl1pPr>
            <a:lvl2pPr>
              <a:defRPr sz="2400">
                <a:solidFill>
                  <a:srgbClr val="778575"/>
                </a:solidFill>
              </a:defRPr>
            </a:lvl2pPr>
            <a:lvl3pPr>
              <a:defRPr sz="2000">
                <a:solidFill>
                  <a:srgbClr val="778575"/>
                </a:solidFill>
              </a:defRPr>
            </a:lvl3pPr>
            <a:lvl4pPr>
              <a:defRPr sz="1800">
                <a:solidFill>
                  <a:srgbClr val="778575"/>
                </a:solidFill>
              </a:defRPr>
            </a:lvl4pPr>
            <a:lvl5pPr>
              <a:defRPr sz="1800">
                <a:solidFill>
                  <a:srgbClr val="77857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481228"/>
            <a:ext cx="9144000" cy="108012"/>
          </a:xfrm>
          <a:prstGeom prst="rect">
            <a:avLst/>
          </a:prstGeom>
          <a:solidFill>
            <a:srgbClr val="778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rgbClr val="8B775D"/>
              </a:solidFill>
              <a:latin typeface="HelveticaNeueLT Std Lt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003"/>
            <a:ext cx="2552436" cy="90123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17" y="5974776"/>
            <a:ext cx="669088" cy="66908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0" y="5949280"/>
            <a:ext cx="1080120" cy="720080"/>
          </a:xfrm>
          <a:prstGeom prst="rect">
            <a:avLst/>
          </a:prstGeom>
        </p:spPr>
      </p:pic>
      <p:sp>
        <p:nvSpPr>
          <p:cNvPr id="12" name="Tijdelijke aanduiding voor titel 12"/>
          <p:cNvSpPr>
            <a:spLocks noGrp="1"/>
          </p:cNvSpPr>
          <p:nvPr>
            <p:ph type="title"/>
          </p:nvPr>
        </p:nvSpPr>
        <p:spPr>
          <a:xfrm>
            <a:off x="107504" y="188640"/>
            <a:ext cx="7571184" cy="58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small" baseline="0">
                <a:solidFill>
                  <a:srgbClr val="1D2A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1" y="863001"/>
            <a:ext cx="9143999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latin typeface="HelveticaNeueLT Std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4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481228"/>
            <a:ext cx="9144000" cy="108012"/>
          </a:xfrm>
          <a:prstGeom prst="rect">
            <a:avLst/>
          </a:prstGeom>
          <a:solidFill>
            <a:srgbClr val="778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rgbClr val="8B775D"/>
              </a:solidFill>
              <a:latin typeface="HelveticaNeueLT Std Lt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3003"/>
            <a:ext cx="2552436" cy="9012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17" y="5974776"/>
            <a:ext cx="669088" cy="6690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0" y="5949280"/>
            <a:ext cx="1080120" cy="720080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6085" y="1321863"/>
            <a:ext cx="91440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 indent="-3175" algn="l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rgbClr val="778575"/>
                </a:solidFill>
                <a:latin typeface="+mn-lt"/>
                <a:ea typeface="+mn-ea"/>
                <a:cs typeface="+mn-cs"/>
              </a:defRPr>
            </a:lvl1pPr>
            <a:lvl2pPr marL="182563" indent="274638" algn="l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rgbClr val="778575"/>
                </a:solidFill>
                <a:latin typeface="+mn-lt"/>
                <a:cs typeface="+mn-cs"/>
              </a:defRPr>
            </a:lvl2pPr>
            <a:lvl3pPr marL="677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+"/>
              <a:defRPr sz="2000">
                <a:solidFill>
                  <a:srgbClr val="778575"/>
                </a:solidFill>
                <a:latin typeface="+mn-lt"/>
                <a:cs typeface="+mn-cs"/>
              </a:defRPr>
            </a:lvl3pPr>
            <a:lvl4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778575"/>
                </a:solidFill>
                <a:latin typeface="+mn-lt"/>
                <a:cs typeface="+mn-cs"/>
              </a:defRPr>
            </a:lvl4pPr>
            <a:lvl5pPr marL="14938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500">
                <a:solidFill>
                  <a:srgbClr val="778575"/>
                </a:solidFill>
                <a:latin typeface="+mn-lt"/>
                <a:cs typeface="+mn-cs"/>
              </a:defRPr>
            </a:lvl5pPr>
            <a:lvl6pPr marL="1951038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500">
                <a:solidFill>
                  <a:srgbClr val="778575"/>
                </a:solidFill>
                <a:latin typeface="+mn-lt"/>
                <a:cs typeface="+mn-cs"/>
              </a:defRPr>
            </a:lvl6pPr>
            <a:lvl7pPr marL="2408238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500">
                <a:solidFill>
                  <a:srgbClr val="778575"/>
                </a:solidFill>
                <a:latin typeface="+mn-lt"/>
                <a:cs typeface="+mn-cs"/>
              </a:defRPr>
            </a:lvl7pPr>
            <a:lvl8pPr marL="2865438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500">
                <a:solidFill>
                  <a:srgbClr val="778575"/>
                </a:solidFill>
                <a:latin typeface="+mn-lt"/>
                <a:cs typeface="+mn-cs"/>
              </a:defRPr>
            </a:lvl8pPr>
            <a:lvl9pPr marL="3322638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500">
                <a:solidFill>
                  <a:srgbClr val="778575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defRPr/>
            </a:pPr>
            <a:r>
              <a:rPr lang="nl-BE" altLang="nl-BE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Wij danken u voor uw aandacht!</a:t>
            </a:r>
          </a:p>
          <a:p>
            <a:pPr marL="0" indent="0" algn="ctr" eaLnBrk="1" hangingPunct="1">
              <a:defRPr/>
            </a:pPr>
            <a:endParaRPr lang="nl-BE" altLang="nl-BE" sz="4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defRPr/>
            </a:pPr>
            <a:r>
              <a:rPr lang="nl-BE" altLang="nl-BE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Sofie Rapsaet</a:t>
            </a:r>
          </a:p>
          <a:p>
            <a:pPr marL="0" indent="0" algn="ctr" eaLnBrk="1" hangingPunct="1">
              <a:defRPr/>
            </a:pPr>
            <a:r>
              <a:rPr lang="nl-BE" altLang="nl-BE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sofie.rapsaet@vdl.be  </a:t>
            </a:r>
          </a:p>
          <a:p>
            <a:pPr marL="0" indent="0" algn="ctr" eaLnBrk="1" hangingPunct="1">
              <a:defRPr/>
            </a:pPr>
            <a:endParaRPr lang="nl-BE" altLang="nl-BE" sz="4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92471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356856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83678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91285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85489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C0A81A-940B-4C36-8020-3F870FEE9618}" type="datetimeFigureOut">
              <a:rPr lang="nl-BE" smtClean="0"/>
              <a:t>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nl-BE" smtClean="0">
                <a:solidFill>
                  <a:srgbClr val="FFFFFF"/>
                </a:solidFill>
              </a:rPr>
              <a:t>innovatief	creatief	ondernemend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87236C-EA0C-4B67-82A1-11453D1E0ED5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852" r:id="rId39"/>
    <p:sldLayoutId id="2147483702" r:id="rId40"/>
    <p:sldLayoutId id="2147483705" r:id="rId41"/>
    <p:sldLayoutId id="2147483651" r:id="rId4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721181"/>
          </a:xfrm>
        </p:spPr>
        <p:txBody>
          <a:bodyPr>
            <a:noAutofit/>
          </a:bodyPr>
          <a:lstStyle/>
          <a:p>
            <a:r>
              <a:rPr lang="nl-BE" sz="2800" b="1" dirty="0" smtClean="0"/>
              <a:t>Handleiding </a:t>
            </a:r>
            <a:r>
              <a:rPr lang="nl-BE" sz="2800" b="1" dirty="0" smtClean="0">
                <a:solidFill>
                  <a:schemeClr val="accent4">
                    <a:lumMod val="75000"/>
                  </a:schemeClr>
                </a:solidFill>
              </a:rPr>
              <a:t>VVLE</a:t>
            </a:r>
            <a:r>
              <a:rPr lang="nl-BE" sz="2800" b="1" dirty="0" smtClean="0"/>
              <a:t> template verwerkingsregister</a:t>
            </a:r>
            <a:endParaRPr lang="nl-BE" sz="28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type="body" sz="quarter" idx="10"/>
          </p:nvPr>
        </p:nvSpPr>
        <p:spPr>
          <a:xfrm>
            <a:off x="323528" y="1268760"/>
            <a:ext cx="8352928" cy="4248150"/>
          </a:xfrm>
        </p:spPr>
        <p:txBody>
          <a:bodyPr/>
          <a:lstStyle/>
          <a:p>
            <a:r>
              <a:rPr lang="en-US" sz="2800" dirty="0"/>
              <a:t>General Data Protection Regulation (GDPR)</a:t>
            </a:r>
          </a:p>
          <a:p>
            <a:r>
              <a:rPr lang="en-US" sz="2800" dirty="0" err="1"/>
              <a:t>Algemene</a:t>
            </a:r>
            <a:r>
              <a:rPr lang="en-US" sz="2800" dirty="0"/>
              <a:t> </a:t>
            </a:r>
            <a:r>
              <a:rPr lang="en-US" sz="2800" dirty="0" err="1"/>
              <a:t>Verordening</a:t>
            </a:r>
            <a:r>
              <a:rPr lang="en-US" sz="2800" dirty="0"/>
              <a:t> </a:t>
            </a:r>
            <a:r>
              <a:rPr lang="en-US" sz="2800" dirty="0" err="1"/>
              <a:t>Gegevensbescherming</a:t>
            </a:r>
            <a:r>
              <a:rPr lang="en-US" sz="2800" dirty="0"/>
              <a:t> (AVG)</a:t>
            </a:r>
            <a:endParaRPr lang="nl-BE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672408" cy="244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2800" dirty="0" smtClean="0"/>
              <a:t>Samenstelling verwerkingsregister </a:t>
            </a:r>
            <a:br>
              <a:rPr lang="nl-BE" sz="2800" dirty="0" smtClean="0"/>
            </a:br>
            <a:r>
              <a:rPr lang="nl-BE" sz="2800" dirty="0" smtClean="0"/>
              <a:t>(14 kolommen)</a:t>
            </a: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sz="1800" b="1" dirty="0" smtClean="0"/>
              <a:t>Id + Type </a:t>
            </a:r>
            <a:r>
              <a:rPr lang="nl-BE" sz="1800" b="1" dirty="0"/>
              <a:t>van verwerking	</a:t>
            </a:r>
          </a:p>
          <a:p>
            <a:r>
              <a:rPr lang="nl-BE" sz="1800" b="1" dirty="0"/>
              <a:t>Verwerkingsdoeleinde	</a:t>
            </a:r>
          </a:p>
          <a:p>
            <a:r>
              <a:rPr lang="nl-BE" sz="1800" b="1" dirty="0"/>
              <a:t>Basis van de verwerking	</a:t>
            </a:r>
          </a:p>
          <a:p>
            <a:r>
              <a:rPr lang="nl-BE" sz="1800" b="1" dirty="0"/>
              <a:t>Categorieën van persoonsgegevens</a:t>
            </a:r>
          </a:p>
          <a:p>
            <a:r>
              <a:rPr lang="nl-BE" sz="1800" b="1" dirty="0"/>
              <a:t>Gevoelige persoonsgegevens	</a:t>
            </a:r>
          </a:p>
          <a:p>
            <a:r>
              <a:rPr lang="nl-BE" sz="1800" b="1" dirty="0"/>
              <a:t>Categorieën van betrokkenen	</a:t>
            </a:r>
          </a:p>
          <a:p>
            <a:r>
              <a:rPr lang="nl-BE" sz="1800" b="1" dirty="0"/>
              <a:t>Categorieën van ontvangers 	</a:t>
            </a:r>
          </a:p>
          <a:p>
            <a:r>
              <a:rPr lang="nl-BE" sz="1800" b="1" dirty="0" smtClean="0"/>
              <a:t>Soorten Informatie</a:t>
            </a:r>
            <a:r>
              <a:rPr lang="nl-BE" sz="1800" b="1" dirty="0"/>
              <a:t>	</a:t>
            </a:r>
          </a:p>
          <a:p>
            <a:r>
              <a:rPr lang="nl-BE" sz="1800" b="1" dirty="0"/>
              <a:t>Toestemming	</a:t>
            </a:r>
          </a:p>
          <a:p>
            <a:r>
              <a:rPr lang="nl-BE" sz="1800" b="1" dirty="0"/>
              <a:t>Bewaringstermijn	</a:t>
            </a:r>
          </a:p>
          <a:p>
            <a:r>
              <a:rPr lang="nl-BE" sz="1800" b="1" dirty="0"/>
              <a:t>Opslag : databank + locatie	</a:t>
            </a:r>
          </a:p>
          <a:p>
            <a:r>
              <a:rPr lang="nl-BE" sz="1800" b="1" dirty="0"/>
              <a:t>Technische en/of organisatorische beveiligingsmaatregelen</a:t>
            </a:r>
          </a:p>
          <a:p>
            <a:r>
              <a:rPr lang="nl-BE" sz="1800" b="1" dirty="0"/>
              <a:t>Doorgifte aan een derde land buiten EU (art.30,e GDPR)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8880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Id + Type van verwerking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9" y="1556792"/>
            <a:ext cx="8268901" cy="155686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84984"/>
            <a:ext cx="8268901" cy="21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Verwerkingsdoeleinde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115523" cy="48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Basis van de verwerking</a:t>
            </a:r>
            <a:endParaRPr lang="nl-BE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903489" cy="18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dirty="0"/>
              <a:t>Categorieën van persoonsgegevens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39" y="1124744"/>
            <a:ext cx="803105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Gevoelige persoonsgegevens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ras of etnische afkomst, seksueel gedrag of seksuele voorkeur, politieke opvattingen, religieuze of levensbeschouwelijke overtuigingen, lidmaatschap van een vakbond, genetische gegevens, biometrische gegevens of gegevens over gezondheid</a:t>
            </a:r>
          </a:p>
        </p:txBody>
      </p:sp>
    </p:spTree>
    <p:extLst>
      <p:ext uri="{BB962C8B-B14F-4D97-AF65-F5344CB8AC3E}">
        <p14:creationId xmlns:p14="http://schemas.microsoft.com/office/powerpoint/2010/main" val="20411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Categorieën van betrokkenen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844824"/>
            <a:ext cx="357534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Categorieën van ontvangers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511717" cy="338437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275856" y="4533612"/>
            <a:ext cx="365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/>
              <a:t>Dropbox</a:t>
            </a:r>
            <a:r>
              <a:rPr lang="nl-BE" dirty="0"/>
              <a:t> / Google Drive / </a:t>
            </a:r>
            <a:r>
              <a:rPr lang="nl-BE" dirty="0" err="1"/>
              <a:t>WeTransfer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46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Soorten Informatie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783701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Toestemming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Gekregen of niet ?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Register bijhouden van de toestemmingen</a:t>
            </a:r>
          </a:p>
          <a:p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 smtClean="0"/>
              <a:t>Wie</a:t>
            </a:r>
            <a:endParaRPr lang="nl-BE" sz="3600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2800" b="1" dirty="0" smtClean="0"/>
              <a:t>Kurt Callewaert </a:t>
            </a:r>
          </a:p>
          <a:p>
            <a:r>
              <a:rPr lang="nl-BE" sz="1700" dirty="0" smtClean="0"/>
              <a:t>Kurt.Callewaert@howest.be  0473 340465</a:t>
            </a:r>
            <a:endParaRPr lang="nl-BE" sz="1700" dirty="0"/>
          </a:p>
          <a:p>
            <a:r>
              <a:rPr lang="nl-BE" sz="2800" dirty="0" smtClean="0"/>
              <a:t>Lector Toegepaste informatica</a:t>
            </a:r>
          </a:p>
          <a:p>
            <a:r>
              <a:rPr lang="nl-BE" sz="2800" dirty="0" smtClean="0"/>
              <a:t>Onderzoekcoördinator </a:t>
            </a:r>
            <a:r>
              <a:rPr lang="nl-BE" sz="2800" dirty="0"/>
              <a:t>Toegepaste </a:t>
            </a:r>
            <a:r>
              <a:rPr lang="nl-BE" sz="2800" dirty="0" smtClean="0"/>
              <a:t>informatica</a:t>
            </a:r>
          </a:p>
          <a:p>
            <a:r>
              <a:rPr lang="nl-BE" sz="2800" dirty="0" smtClean="0"/>
              <a:t>Trajectleider Computer &amp; Cyber Crime Professional </a:t>
            </a:r>
          </a:p>
          <a:p>
            <a:r>
              <a:rPr lang="nl-BE" sz="2800" dirty="0" smtClean="0"/>
              <a:t>Oprichter van Blockchain Developer &amp; Architect en Postgraduaat DPO</a:t>
            </a:r>
          </a:p>
          <a:p>
            <a:r>
              <a:rPr lang="nl-BE" sz="2800" dirty="0" smtClean="0"/>
              <a:t>Cybersecurity &amp; GDPR consultant Vandelanotte S&amp;P</a:t>
            </a:r>
            <a:endParaRPr lang="nl-BE" sz="2800" dirty="0"/>
          </a:p>
          <a:p>
            <a:pPr marL="0" indent="0">
              <a:lnSpc>
                <a:spcPct val="120000"/>
              </a:lnSpc>
              <a:buNone/>
            </a:pPr>
            <a:r>
              <a:rPr lang="nl-BE" sz="6400" dirty="0"/>
              <a:t>	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90" y="4589998"/>
            <a:ext cx="1143257" cy="114325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551" y="4600402"/>
            <a:ext cx="944161" cy="9177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09" y="5845265"/>
            <a:ext cx="1800200" cy="92673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01" y="4581129"/>
            <a:ext cx="3100835" cy="15519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323" y="5948935"/>
            <a:ext cx="232277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Bewaringstermijn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De wettelijke bewaringstermijn invullen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Een aangepaste bewaringstermijn invullen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Onbeperkt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Opslag : databank + locatie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Inventaris software 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Inventaris hardware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Inventaris externe systemen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29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dirty="0"/>
              <a:t>Technische en/of organisatorische beveiligingsmaatregelen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440043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/>
              <a:t>Doorgifte aan een derde land buiten EU (art.30,e GDPR)</a:t>
            </a:r>
            <a:br>
              <a:rPr lang="nl-BE" sz="2800" dirty="0"/>
            </a:br>
            <a:endParaRPr lang="nl-BE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5638" y="1316553"/>
            <a:ext cx="9175275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504" y="35113"/>
            <a:ext cx="7543800" cy="1450757"/>
          </a:xfrm>
        </p:spPr>
        <p:txBody>
          <a:bodyPr>
            <a:noAutofit/>
          </a:bodyPr>
          <a:lstStyle/>
          <a:p>
            <a:r>
              <a:rPr lang="nl-BE" sz="3600" b="1" dirty="0" smtClean="0"/>
              <a:t>GDPR</a:t>
            </a:r>
            <a:r>
              <a:rPr lang="nl-BE" sz="3600" b="1" dirty="0"/>
              <a:t> </a:t>
            </a:r>
            <a:r>
              <a:rPr lang="nl-BE" sz="3600" b="1" dirty="0" smtClean="0"/>
              <a:t>?</a:t>
            </a:r>
            <a:br>
              <a:rPr lang="nl-BE" sz="3600" b="1" dirty="0" smtClean="0"/>
            </a:br>
            <a:endParaRPr lang="nl-BE" sz="3600" b="1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/>
          </p:nvPr>
        </p:nvGraphicFramePr>
        <p:xfrm>
          <a:off x="200468" y="1556792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hthoek 1"/>
          <p:cNvSpPr/>
          <p:nvPr/>
        </p:nvSpPr>
        <p:spPr>
          <a:xfrm>
            <a:off x="179512" y="96156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cap="small" dirty="0" smtClean="0">
                <a:solidFill>
                  <a:srgbClr val="778575"/>
                </a:solidFill>
              </a:rPr>
              <a:t>1. Wie is onderworpen aan de wet (1)</a:t>
            </a:r>
            <a:endParaRPr lang="nl-BE" sz="3200" b="1" cap="small" dirty="0">
              <a:solidFill>
                <a:srgbClr val="778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4289" y="27856"/>
            <a:ext cx="8115240" cy="1476713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GDPR ?</a:t>
            </a:r>
            <a:br>
              <a:rPr lang="nl-BE" sz="4000" b="1" dirty="0" smtClean="0"/>
            </a:br>
            <a:endParaRPr lang="nl-BE" sz="4000" b="1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/>
          </p:nvPr>
        </p:nvGraphicFramePr>
        <p:xfrm>
          <a:off x="200468" y="1556792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hthoek 1"/>
          <p:cNvSpPr/>
          <p:nvPr/>
        </p:nvSpPr>
        <p:spPr>
          <a:xfrm>
            <a:off x="179512" y="96156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cap="small" dirty="0" smtClean="0">
                <a:solidFill>
                  <a:srgbClr val="778575"/>
                </a:solidFill>
              </a:rPr>
              <a:t>2. Wie is onderworpen aan de wet (2)</a:t>
            </a:r>
            <a:endParaRPr lang="nl-BE" sz="3200" b="1" cap="small" dirty="0">
              <a:solidFill>
                <a:srgbClr val="778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43800" cy="1450757"/>
          </a:xfrm>
        </p:spPr>
        <p:txBody>
          <a:bodyPr>
            <a:normAutofit/>
          </a:bodyPr>
          <a:lstStyle/>
          <a:p>
            <a:r>
              <a:rPr lang="nl-BE" sz="2800" b="1" dirty="0" smtClean="0"/>
              <a:t>Wanneer mag ik persoonsgegevens verwerken ?</a:t>
            </a:r>
            <a:endParaRPr lang="nl-BE" sz="2800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552" y="2204864"/>
            <a:ext cx="3853714" cy="37668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sz="2400" dirty="0" smtClean="0"/>
              <a:t>Met toestemming (consent)</a:t>
            </a:r>
          </a:p>
          <a:p>
            <a:r>
              <a:rPr lang="nl-BE" sz="2400" dirty="0" smtClean="0"/>
              <a:t>Wettelijke verplichting</a:t>
            </a:r>
          </a:p>
          <a:p>
            <a:r>
              <a:rPr lang="nl-BE" sz="2400" dirty="0" smtClean="0"/>
              <a:t>Uitvoeren van een overeenkomst </a:t>
            </a:r>
          </a:p>
          <a:p>
            <a:r>
              <a:rPr lang="nl-BE" sz="2400" dirty="0" smtClean="0"/>
              <a:t>Vitale belangen</a:t>
            </a:r>
          </a:p>
          <a:p>
            <a:r>
              <a:rPr lang="nl-BE" sz="2400" dirty="0" smtClean="0"/>
              <a:t>Algemeen belang</a:t>
            </a:r>
          </a:p>
          <a:p>
            <a:r>
              <a:rPr lang="nl-BE" sz="2400" dirty="0" smtClean="0"/>
              <a:t>Gerechtvaardigd belang</a:t>
            </a:r>
          </a:p>
          <a:p>
            <a:pPr marL="0" indent="0">
              <a:buNone/>
            </a:pPr>
            <a:endParaRPr lang="nl-BE" sz="2400" dirty="0" smtClean="0"/>
          </a:p>
          <a:p>
            <a:r>
              <a:rPr lang="nl-BE" sz="2400" dirty="0" smtClean="0">
                <a:solidFill>
                  <a:srgbClr val="FF0000"/>
                </a:solidFill>
              </a:rPr>
              <a:t>Let op : kinderen</a:t>
            </a:r>
          </a:p>
          <a:p>
            <a:r>
              <a:rPr lang="nl-BE" sz="2400" dirty="0" smtClean="0">
                <a:solidFill>
                  <a:srgbClr val="FF0000"/>
                </a:solidFill>
              </a:rPr>
              <a:t>Let op : gevoelige persoonlijke data</a:t>
            </a:r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185767"/>
            <a:ext cx="7179136" cy="775797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Hoe GDPR implementeren ? </a:t>
            </a:r>
            <a:endParaRPr lang="nl-BE" sz="4000" b="1" dirty="0"/>
          </a:p>
        </p:txBody>
      </p:sp>
      <p:sp>
        <p:nvSpPr>
          <p:cNvPr id="7" name="Tijdelijke aanduiding voor inhoud 1"/>
          <p:cNvSpPr>
            <a:spLocks noGrp="1"/>
          </p:cNvSpPr>
          <p:nvPr>
            <p:ph idx="1"/>
          </p:nvPr>
        </p:nvSpPr>
        <p:spPr>
          <a:xfrm>
            <a:off x="208967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nl-BE" sz="1800" b="1" dirty="0">
                <a:solidFill>
                  <a:srgbClr val="FF0000"/>
                </a:solidFill>
              </a:rPr>
              <a:t>Dataflowdiagram opstellen van uw </a:t>
            </a:r>
            <a:r>
              <a:rPr lang="nl-BE" sz="1800" b="1" dirty="0" smtClean="0">
                <a:solidFill>
                  <a:srgbClr val="FF0000"/>
                </a:solidFill>
              </a:rPr>
              <a:t>bedrijfsprocessen = alle verwerkingen</a:t>
            </a:r>
            <a:endParaRPr lang="nl-BE" sz="1800" b="1" dirty="0">
              <a:solidFill>
                <a:srgbClr val="FF0000"/>
              </a:solidFill>
            </a:endParaRPr>
          </a:p>
          <a:p>
            <a:pPr>
              <a:spcAft>
                <a:spcPts val="800"/>
              </a:spcAft>
            </a:pPr>
            <a:r>
              <a:rPr lang="nl-BE" sz="1800" b="1" dirty="0" smtClean="0">
                <a:solidFill>
                  <a:srgbClr val="FF0000"/>
                </a:solidFill>
              </a:rPr>
              <a:t>Dataregister / verwerkingsregister(s) opstellen</a:t>
            </a:r>
            <a:endParaRPr lang="nl-BE" sz="1800" b="1" dirty="0">
              <a:solidFill>
                <a:srgbClr val="FF0000"/>
              </a:solidFill>
            </a:endParaRPr>
          </a:p>
          <a:p>
            <a:pPr>
              <a:spcAft>
                <a:spcPts val="800"/>
              </a:spcAft>
            </a:pP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IT 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Beveiligingsbeleid opstarten</a:t>
            </a:r>
          </a:p>
          <a:p>
            <a:pPr>
              <a:spcAft>
                <a:spcPts val="800"/>
              </a:spcAft>
            </a:pP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Privacy beleid opstellen en bekend maken</a:t>
            </a:r>
            <a:endParaRPr lang="nl-BE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Interne </a:t>
            </a: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policy opstellen : awareness personeel</a:t>
            </a:r>
          </a:p>
          <a:p>
            <a:pPr>
              <a:spcAft>
                <a:spcPts val="800"/>
              </a:spcAft>
            </a:pP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Contract(en) met data processor(en) nazien</a:t>
            </a:r>
            <a:endParaRPr lang="nl-BE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Data Privacy Impact Analyse – DPIA uitvoeren</a:t>
            </a:r>
          </a:p>
          <a:p>
            <a:pPr>
              <a:spcAft>
                <a:spcPts val="800"/>
              </a:spcAft>
            </a:pP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GDPR 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procedures </a:t>
            </a: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invoeren </a:t>
            </a:r>
            <a:r>
              <a:rPr lang="nl-BE" sz="1800" dirty="0" err="1" smtClean="0">
                <a:solidFill>
                  <a:schemeClr val="accent1">
                    <a:lumMod val="50000"/>
                  </a:schemeClr>
                </a:solidFill>
              </a:rPr>
              <a:t>ivm</a:t>
            </a: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800" dirty="0">
                <a:solidFill>
                  <a:schemeClr val="accent1">
                    <a:lumMod val="50000"/>
                  </a:schemeClr>
                </a:solidFill>
              </a:rPr>
              <a:t>rechten van de </a:t>
            </a: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persoon</a:t>
            </a:r>
          </a:p>
          <a:p>
            <a:pPr>
              <a:spcAft>
                <a:spcPts val="800"/>
              </a:spcAft>
            </a:pP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Data transfer buiten de EU</a:t>
            </a:r>
          </a:p>
          <a:p>
            <a:pPr>
              <a:spcAft>
                <a:spcPts val="800"/>
              </a:spcAft>
            </a:pPr>
            <a:r>
              <a:rPr lang="nl-BE" sz="1800" dirty="0" smtClean="0">
                <a:solidFill>
                  <a:schemeClr val="accent1">
                    <a:lumMod val="50000"/>
                  </a:schemeClr>
                </a:solidFill>
              </a:rPr>
              <a:t>DPO aanstellen intern / extern</a:t>
            </a:r>
          </a:p>
          <a:p>
            <a:pPr>
              <a:spcAft>
                <a:spcPts val="800"/>
              </a:spcAft>
            </a:pPr>
            <a:endParaRPr lang="nl-BE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179512" y="96156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cap="small" dirty="0" smtClean="0">
                <a:solidFill>
                  <a:srgbClr val="778575"/>
                </a:solidFill>
              </a:rPr>
              <a:t>GDPR assessment &amp; beleid in 10 stappen</a:t>
            </a:r>
            <a:endParaRPr lang="nl-BE" sz="3200" b="1" cap="small" dirty="0">
              <a:solidFill>
                <a:srgbClr val="778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000" dirty="0">
                <a:solidFill>
                  <a:schemeClr val="accent1">
                    <a:lumMod val="50000"/>
                  </a:schemeClr>
                </a:solidFill>
              </a:rPr>
              <a:t>Dataflowdiagram opstellen van uw bedrijfsprocessen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FFFFFF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03648" y="2924944"/>
            <a:ext cx="190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LANDMEETKUNDE</a:t>
            </a:r>
          </a:p>
        </p:txBody>
      </p:sp>
      <p:sp>
        <p:nvSpPr>
          <p:cNvPr id="10" name="Rechthoek 9"/>
          <p:cNvSpPr/>
          <p:nvPr/>
        </p:nvSpPr>
        <p:spPr>
          <a:xfrm>
            <a:off x="2555776" y="4847297"/>
            <a:ext cx="1752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VERKAVELINGEN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818095" y="3613666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SCHATTINGEN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547664" y="4014723"/>
            <a:ext cx="247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PLAATSBESCHRIJVINGEN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279165" y="4384055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EPC</a:t>
            </a:r>
          </a:p>
        </p:txBody>
      </p:sp>
      <p:sp>
        <p:nvSpPr>
          <p:cNvPr id="15" name="Rechthoek 14"/>
          <p:cNvSpPr/>
          <p:nvPr/>
        </p:nvSpPr>
        <p:spPr>
          <a:xfrm>
            <a:off x="6156176" y="4753387"/>
            <a:ext cx="209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3D-LASERSCANNING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566949" y="3244334"/>
            <a:ext cx="201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FOTOGRAMMETRIE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86003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Facturen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827584" y="56798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FF0000"/>
                </a:solidFill>
              </a:rPr>
              <a:t>Loonadministratie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516216" y="2996952"/>
            <a:ext cx="2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B</a:t>
            </a:r>
            <a:r>
              <a:rPr lang="nl-BE" dirty="0" smtClean="0">
                <a:solidFill>
                  <a:srgbClr val="FF0000"/>
                </a:solidFill>
              </a:rPr>
              <a:t>ewakingscamera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9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Hoe kan je een verwerkingsregister opstellen ?</a:t>
            </a: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400" dirty="0" smtClean="0"/>
              <a:t>U maakt een inventaris op van alle verwerkingen die in uw bedrijf gebeuren (types verwerkingen)</a:t>
            </a:r>
          </a:p>
          <a:p>
            <a:r>
              <a:rPr lang="nl-BE" sz="2400" dirty="0" smtClean="0"/>
              <a:t>U kan dit doen aan de hand van de VVLE template (spreadsheet)</a:t>
            </a:r>
          </a:p>
          <a:p>
            <a:r>
              <a:rPr lang="nl-BE" sz="2400" dirty="0" smtClean="0"/>
              <a:t>Een nieuwe verwerking bestaat uit 14 gegevens (kolommen)</a:t>
            </a:r>
          </a:p>
          <a:p>
            <a:r>
              <a:rPr lang="nl-BE" sz="2400" dirty="0" smtClean="0"/>
              <a:t>U onderhoudt de template door middel van een jaarlijkse update</a:t>
            </a:r>
          </a:p>
          <a:p>
            <a:r>
              <a:rPr lang="nl-BE" sz="2400" dirty="0" smtClean="0"/>
              <a:t>De template bevat aparte tabbladen met  uitgewerkte informatie over de kolommen</a:t>
            </a:r>
          </a:p>
          <a:p>
            <a:r>
              <a:rPr lang="nl-BE" sz="2400" dirty="0" smtClean="0"/>
              <a:t>U mag natuurlijk lijnen schrappen die voor u niet van toepassing zijn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0650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>
                <a:solidFill>
                  <a:schemeClr val="accent1">
                    <a:lumMod val="50000"/>
                  </a:schemeClr>
                </a:solidFill>
              </a:rPr>
              <a:t>Dataregister / </a:t>
            </a:r>
            <a:r>
              <a:rPr lang="nl-BE" sz="4000" dirty="0" smtClean="0">
                <a:solidFill>
                  <a:schemeClr val="accent1">
                    <a:lumMod val="50000"/>
                  </a:schemeClr>
                </a:solidFill>
              </a:rPr>
              <a:t>verwerkingsregister(s)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FFFFFF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30688"/>
            <a:ext cx="4921351" cy="33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5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A20F277C2F164A9BD7F74C7325E03D" ma:contentTypeVersion="2" ma:contentTypeDescription="Een nieuw document maken." ma:contentTypeScope="" ma:versionID="109453870f4fee35a589b41b3ec4c343">
  <xsd:schema xmlns:xsd="http://www.w3.org/2001/XMLSchema" xmlns:xs="http://www.w3.org/2001/XMLSchema" xmlns:p="http://schemas.microsoft.com/office/2006/metadata/properties" xmlns:ns2="64653841-5371-4088-b0a9-2402c5531592" targetNamespace="http://schemas.microsoft.com/office/2006/metadata/properties" ma:root="true" ma:fieldsID="6059d1a3b47bb4cdaa1f6aac57560eef" ns2:_="">
    <xsd:import namespace="64653841-5371-4088-b0a9-2402c5531592"/>
    <xsd:element name="properties">
      <xsd:complexType>
        <xsd:sequence>
          <xsd:element name="documentManagement">
            <xsd:complexType>
              <xsd:all>
                <xsd:element ref="ns2:Type_x0020_presentatie" minOccurs="0"/>
                <xsd:element ref="ns2:Beschrijv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53841-5371-4088-b0a9-2402c5531592" elementFormDefault="qualified">
    <xsd:import namespace="http://schemas.microsoft.com/office/2006/documentManagement/types"/>
    <xsd:import namespace="http://schemas.microsoft.com/office/infopath/2007/PartnerControls"/>
    <xsd:element name="Type_x0020_presentatie" ma:index="8" nillable="true" ma:displayName="Type presentatie" ma:default="Sjabloon" ma:format="RadioButtons" ma:internalName="Type_x0020_presentatie">
      <xsd:simpleType>
        <xsd:restriction base="dms:Choice">
          <xsd:enumeration value="Sjabloon"/>
          <xsd:enumeration value="Algemene presentatie"/>
          <xsd:enumeration value="Gegeven seminarie"/>
        </xsd:restriction>
      </xsd:simpleType>
    </xsd:element>
    <xsd:element name="Beschrijving" ma:index="9" nillable="true" ma:displayName="Beschrijving" ma:internalName="Beschrijv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schrijving xmlns="64653841-5371-4088-b0a9-2402c5531592" xsi:nil="true"/>
    <Type_x0020_presentatie xmlns="64653841-5371-4088-b0a9-2402c5531592">Algemene presentatie</Type_x0020_presentatie>
  </documentManagement>
</p:properties>
</file>

<file path=customXml/itemProps1.xml><?xml version="1.0" encoding="utf-8"?>
<ds:datastoreItem xmlns:ds="http://schemas.openxmlformats.org/officeDocument/2006/customXml" ds:itemID="{F50B6560-AF0E-4210-9C15-139E2CF4A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60B24D-23CC-4BD9-A141-80D531226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653841-5371-4088-b0a9-2402c55315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7BEBE6-1556-48B6-B35A-7FDCFD4D2BF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4653841-5371-4088-b0a9-2402c553159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12607</TotalTime>
  <Words>453</Words>
  <Application>Microsoft Office PowerPoint</Application>
  <PresentationFormat>Diavoorstelling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HelveticaNeueLT Std Lt</vt:lpstr>
      <vt:lpstr>Tahoma</vt:lpstr>
      <vt:lpstr>Terugblik</vt:lpstr>
      <vt:lpstr>Handleiding VVLE template verwerkingsregister</vt:lpstr>
      <vt:lpstr>Wie</vt:lpstr>
      <vt:lpstr>GDPR ? </vt:lpstr>
      <vt:lpstr>GDPR ? </vt:lpstr>
      <vt:lpstr>Wanneer mag ik persoonsgegevens verwerken ?</vt:lpstr>
      <vt:lpstr>Hoe GDPR implementeren ? </vt:lpstr>
      <vt:lpstr>Dataflowdiagram opstellen van uw bedrijfsprocessen </vt:lpstr>
      <vt:lpstr>Hoe kan je een verwerkingsregister opstellen ?</vt:lpstr>
      <vt:lpstr>Dataregister / verwerkingsregister(s) </vt:lpstr>
      <vt:lpstr>Samenstelling verwerkingsregister  (14 kolommen)</vt:lpstr>
      <vt:lpstr>Id + Type van verwerking</vt:lpstr>
      <vt:lpstr>Verwerkingsdoeleinde</vt:lpstr>
      <vt:lpstr>Basis van de verwerking</vt:lpstr>
      <vt:lpstr>Categorieën van persoonsgegevens </vt:lpstr>
      <vt:lpstr>Gevoelige persoonsgegevens</vt:lpstr>
      <vt:lpstr>Categorieën van betrokkenen</vt:lpstr>
      <vt:lpstr>Categorieën van ontvangers </vt:lpstr>
      <vt:lpstr>Soorten Informatie</vt:lpstr>
      <vt:lpstr>Toestemming</vt:lpstr>
      <vt:lpstr>Bewaringstermijn</vt:lpstr>
      <vt:lpstr>Opslag : databank + locatie</vt:lpstr>
      <vt:lpstr>Technische en/of organisatorische beveiligingsmaatregelen </vt:lpstr>
      <vt:lpstr>Doorgifte aan een derde land buiten EU (art.30,e GDPR) </vt:lpstr>
    </vt:vector>
  </TitlesOfParts>
  <Company>VANDELANOTTE ++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Tais Croes</dc:creator>
  <cp:lastModifiedBy>Callewaert Kurt</cp:lastModifiedBy>
  <cp:revision>296</cp:revision>
  <cp:lastPrinted>2017-03-21T11:07:41Z</cp:lastPrinted>
  <dcterms:created xsi:type="dcterms:W3CDTF">2016-05-03T07:58:54Z</dcterms:created>
  <dcterms:modified xsi:type="dcterms:W3CDTF">2018-12-09T14:17:59Z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0x010100B0A20F277C2F164A9BD7F74C7325E03D</vt:lpwstr>
  </property>
</Properties>
</file>